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43632D-979E-4B20-8A14-7FA641F123D2}" v="276" dt="2021-12-27T04:43:53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1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/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pPr/>
              <a:t>Monday, December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7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pPr/>
              <a:t>Monday, December 27,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74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pPr/>
              <a:t>Monday, December 27,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0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pPr/>
              <a:t>Monday, December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39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pPr/>
              <a:t>Monday, December 27,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19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pPr/>
              <a:t>Monday, December 27,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65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pPr/>
              <a:t>Monday, December 27,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91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pPr/>
              <a:t>Monday, December 27,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144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pPr/>
              <a:t>Monday, December 27,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76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pPr/>
              <a:t>Monday, December 27,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70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pPr/>
              <a:t>Monday, December 27,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42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pPr/>
              <a:t>Monday, December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657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698" r:id="rId6"/>
    <p:sldLayoutId id="2147483694" r:id="rId7"/>
    <p:sldLayoutId id="2147483695" r:id="rId8"/>
    <p:sldLayoutId id="2147483696" r:id="rId9"/>
    <p:sldLayoutId id="2147483697" r:id="rId10"/>
    <p:sldLayoutId id="2147483699" r:id="rId11"/>
  </p:sldLayoutIdLst>
  <p:hf sldNum="0" hdr="0" ftr="0" dt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600" b="1" i="1" kern="1200" cap="none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690F001-2D75-4EFE-805F-3E6954B75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C6F7DA8-FD92-4ACF-9932-BF007E32A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4F76F7D6-E5D2-44FA-B1FA-A1A61DF18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10554709" cy="6858000"/>
          </a:xfrm>
          <a:custGeom>
            <a:avLst/>
            <a:gdLst>
              <a:gd name="connsiteX0" fmla="*/ 678080 w 10554709"/>
              <a:gd name="connsiteY0" fmla="*/ 0 h 6858000"/>
              <a:gd name="connsiteX1" fmla="*/ 8939948 w 10554709"/>
              <a:gd name="connsiteY1" fmla="*/ 0 h 6858000"/>
              <a:gd name="connsiteX2" fmla="*/ 9088366 w 10554709"/>
              <a:gd name="connsiteY2" fmla="*/ 139640 h 6858000"/>
              <a:gd name="connsiteX3" fmla="*/ 10554709 w 10554709"/>
              <a:gd name="connsiteY3" fmla="*/ 3680162 h 6858000"/>
              <a:gd name="connsiteX4" fmla="*/ 9852869 w 10554709"/>
              <a:gd name="connsiteY4" fmla="*/ 6618597 h 6858000"/>
              <a:gd name="connsiteX5" fmla="*/ 9732509 w 10554709"/>
              <a:gd name="connsiteY5" fmla="*/ 6858000 h 6858000"/>
              <a:gd name="connsiteX6" fmla="*/ 0 w 10554709"/>
              <a:gd name="connsiteY6" fmla="*/ 6858000 h 6858000"/>
              <a:gd name="connsiteX7" fmla="*/ 0 w 10554709"/>
              <a:gd name="connsiteY7" fmla="*/ 893015 h 6858000"/>
              <a:gd name="connsiteX8" fmla="*/ 32877 w 10554709"/>
              <a:gd name="connsiteY8" fmla="*/ 837948 h 6858000"/>
              <a:gd name="connsiteX9" fmla="*/ 408715 w 10554709"/>
              <a:gd name="connsiteY9" fmla="*/ 3077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54709" h="6858000">
                <a:moveTo>
                  <a:pt x="678080" y="0"/>
                </a:moveTo>
                <a:lnTo>
                  <a:pt x="8939948" y="0"/>
                </a:lnTo>
                <a:lnTo>
                  <a:pt x="9088366" y="139640"/>
                </a:lnTo>
                <a:cubicBezTo>
                  <a:pt x="10103527" y="1150771"/>
                  <a:pt x="10554709" y="2302771"/>
                  <a:pt x="10554709" y="3680162"/>
                </a:cubicBezTo>
                <a:cubicBezTo>
                  <a:pt x="10554709" y="4782075"/>
                  <a:pt x="10354183" y="5717032"/>
                  <a:pt x="9852869" y="6618597"/>
                </a:cubicBezTo>
                <a:lnTo>
                  <a:pt x="9732509" y="6858000"/>
                </a:lnTo>
                <a:lnTo>
                  <a:pt x="0" y="6858000"/>
                </a:lnTo>
                <a:lnTo>
                  <a:pt x="0" y="893015"/>
                </a:lnTo>
                <a:lnTo>
                  <a:pt x="32877" y="837948"/>
                </a:lnTo>
                <a:cubicBezTo>
                  <a:pt x="149932" y="650048"/>
                  <a:pt x="274183" y="474695"/>
                  <a:pt x="408715" y="307706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928749" cy="779266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</a:pPr>
            <a:r>
              <a:rPr lang="vi-VN" sz="3600" b="0" i="0" dirty="0" err="1">
                <a:latin typeface="Times New Roman"/>
                <a:cs typeface="Times New Roman"/>
              </a:rPr>
              <a:t>Bước</a:t>
            </a:r>
            <a:r>
              <a:rPr lang="vi-VN" sz="3600" b="0" i="0" dirty="0">
                <a:latin typeface="Times New Roman"/>
                <a:cs typeface="Times New Roman"/>
              </a:rPr>
              <a:t> 1: </a:t>
            </a:r>
            <a:r>
              <a:rPr lang="vi-VN" sz="3600" b="0" i="0" dirty="0" err="1">
                <a:latin typeface="Times New Roman"/>
                <a:cs typeface="Times New Roman"/>
              </a:rPr>
              <a:t>Tải</a:t>
            </a:r>
            <a:r>
              <a:rPr lang="vi-VN" sz="3600" b="0" i="0" dirty="0">
                <a:latin typeface="Times New Roman"/>
                <a:cs typeface="Times New Roman"/>
              </a:rPr>
              <a:t> </a:t>
            </a:r>
            <a:r>
              <a:rPr lang="vi-VN" sz="3600" b="0" i="0" dirty="0" err="1">
                <a:latin typeface="Times New Roman"/>
                <a:cs typeface="Times New Roman"/>
              </a:rPr>
              <a:t>và</a:t>
            </a:r>
            <a:r>
              <a:rPr lang="vi-VN" sz="3600" b="0" i="0" dirty="0">
                <a:latin typeface="Times New Roman"/>
                <a:cs typeface="Times New Roman"/>
              </a:rPr>
              <a:t> </a:t>
            </a:r>
            <a:r>
              <a:rPr lang="vi-VN" sz="3600" b="0" i="0" dirty="0" err="1">
                <a:latin typeface="Times New Roman"/>
                <a:cs typeface="Times New Roman"/>
              </a:rPr>
              <a:t>cài</a:t>
            </a:r>
            <a:r>
              <a:rPr lang="vi-VN" sz="3600" b="0" i="0" dirty="0">
                <a:latin typeface="Times New Roman"/>
                <a:cs typeface="Times New Roman"/>
              </a:rPr>
              <a:t> </a:t>
            </a:r>
            <a:r>
              <a:rPr lang="vi-VN" sz="3600" b="0" i="0" dirty="0" err="1">
                <a:latin typeface="Times New Roman"/>
                <a:cs typeface="Times New Roman"/>
              </a:rPr>
              <a:t>đặt</a:t>
            </a:r>
            <a:r>
              <a:rPr lang="vi-VN" sz="3600" b="0" i="0" dirty="0">
                <a:latin typeface="Times New Roman"/>
                <a:cs typeface="Times New Roman"/>
              </a:rPr>
              <a:t> E FIT</a:t>
            </a:r>
            <a:endParaRPr lang="en-US" sz="3600" b="0" i="0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xmlns="" id="{671E2FB4-7344-4400-973C-C4E1D46C1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4500000">
            <a:off x="9006897" y="392628"/>
            <a:ext cx="3095625" cy="2897543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Hình ảnh 4" descr="Ảnh có chứa văn bản, phòng, đồ họa véc-tơ, sòng bạc&#10;&#10;Mô tả được tự động tạo">
            <a:extLst>
              <a:ext uri="{FF2B5EF4-FFF2-40B4-BE49-F238E27FC236}">
                <a16:creationId xmlns:a16="http://schemas.microsoft.com/office/drawing/2014/main" xmlns="" id="{D112C960-21E1-4024-BA14-D2FC8AB26D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0366" y="2787413"/>
            <a:ext cx="1072215" cy="1066717"/>
          </a:xfrm>
          <a:prstGeom prst="rect">
            <a:avLst/>
          </a:prstGeom>
        </p:spPr>
      </p:pic>
      <p:pic>
        <p:nvPicPr>
          <p:cNvPr id="7" name="Hình ảnh 8" descr="Ảnh có chứa bản đồ&#10;&#10;Mô tả được tự động tạo">
            <a:extLst>
              <a:ext uri="{FF2B5EF4-FFF2-40B4-BE49-F238E27FC236}">
                <a16:creationId xmlns:a16="http://schemas.microsoft.com/office/drawing/2014/main" xmlns="" id="{69672200-25E3-4180-B921-48AA804D27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3993" y="1840565"/>
            <a:ext cx="2225399" cy="359910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9320" y="1834566"/>
            <a:ext cx="2000480" cy="3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6792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1DAE2EE-57A1-4B92-BDD9-92C0F62E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5009474" cy="853874"/>
          </a:xfrm>
        </p:spPr>
        <p:txBody>
          <a:bodyPr/>
          <a:lstStyle/>
          <a:p>
            <a:r>
              <a:rPr lang="vi-VN" b="0" i="0" dirty="0" err="1">
                <a:latin typeface="Times New Roman"/>
                <a:ea typeface="Source Sans Pro"/>
                <a:cs typeface="Times New Roman"/>
              </a:rPr>
              <a:t>Bước</a:t>
            </a:r>
            <a:r>
              <a:rPr lang="vi-VN" b="0" i="0" dirty="0">
                <a:latin typeface="Times New Roman"/>
                <a:ea typeface="Source Sans Pro"/>
                <a:cs typeface="Times New Roman"/>
              </a:rPr>
              <a:t> 2: </a:t>
            </a:r>
            <a:r>
              <a:rPr lang="vi-VN" b="0" i="0" dirty="0" err="1">
                <a:latin typeface="Times New Roman"/>
                <a:ea typeface="Source Sans Pro"/>
                <a:cs typeface="Times New Roman"/>
              </a:rPr>
              <a:t>Cài</a:t>
            </a:r>
            <a:r>
              <a:rPr lang="vi-VN" b="0" i="0" dirty="0">
                <a:latin typeface="Times New Roman"/>
                <a:ea typeface="Source Sans Pro"/>
                <a:cs typeface="Times New Roman"/>
              </a:rPr>
              <a:t> </a:t>
            </a:r>
            <a:r>
              <a:rPr lang="vi-VN" b="0" i="0" dirty="0" err="1">
                <a:latin typeface="Times New Roman"/>
                <a:ea typeface="Source Sans Pro"/>
                <a:cs typeface="Times New Roman"/>
              </a:rPr>
              <a:t>đặt</a:t>
            </a:r>
          </a:p>
        </p:txBody>
      </p:sp>
      <p:pic>
        <p:nvPicPr>
          <p:cNvPr id="5" name="Hình ảnh 5" descr="Ảnh có chứa văn bản&#10;&#10;Mô tả được tự động tạo">
            <a:extLst>
              <a:ext uri="{FF2B5EF4-FFF2-40B4-BE49-F238E27FC236}">
                <a16:creationId xmlns:a16="http://schemas.microsoft.com/office/drawing/2014/main" xmlns="" id="{BA5DBCF0-322D-474C-8BA2-B03813102F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7400" y="2358331"/>
            <a:ext cx="1892686" cy="2444492"/>
          </a:xfrm>
          <a:prstGeom prst="rect">
            <a:avLst/>
          </a:prstGeom>
        </p:spPr>
      </p:pic>
      <p:pic>
        <p:nvPicPr>
          <p:cNvPr id="6" name="Hình ảnh 6">
            <a:extLst>
              <a:ext uri="{FF2B5EF4-FFF2-40B4-BE49-F238E27FC236}">
                <a16:creationId xmlns:a16="http://schemas.microsoft.com/office/drawing/2014/main" xmlns="" id="{C57B4975-605C-405C-A956-2DAE62347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016" y="1594811"/>
            <a:ext cx="2326754" cy="4145588"/>
          </a:xfrm>
          <a:prstGeom prst="rect">
            <a:avLst/>
          </a:prstGeom>
        </p:spPr>
      </p:pic>
      <p:pic>
        <p:nvPicPr>
          <p:cNvPr id="8" name="Hình ảnh 8">
            <a:extLst>
              <a:ext uri="{FF2B5EF4-FFF2-40B4-BE49-F238E27FC236}">
                <a16:creationId xmlns:a16="http://schemas.microsoft.com/office/drawing/2014/main" xmlns="" id="{4D8BFD7A-A384-42CD-97A7-0BF25FA670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259" y="1714115"/>
            <a:ext cx="190138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50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DFB7B6C-65D9-49A4-824A-F2CB69914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5359686" cy="784601"/>
          </a:xfrm>
        </p:spPr>
        <p:txBody>
          <a:bodyPr/>
          <a:lstStyle/>
          <a:p>
            <a:r>
              <a:rPr lang="vi-VN" b="0" i="0" dirty="0" err="1">
                <a:latin typeface="Times New Roman"/>
                <a:ea typeface="Source Sans Pro"/>
                <a:cs typeface="Times New Roman"/>
              </a:rPr>
              <a:t>Bước</a:t>
            </a:r>
            <a:r>
              <a:rPr lang="vi-VN" b="0" i="0" dirty="0">
                <a:latin typeface="Times New Roman"/>
                <a:ea typeface="Source Sans Pro"/>
                <a:cs typeface="Times New Roman"/>
              </a:rPr>
              <a:t> 3: </a:t>
            </a:r>
            <a:r>
              <a:rPr lang="vi-VN" b="0" i="0" dirty="0" err="1">
                <a:latin typeface="Times New Roman"/>
                <a:ea typeface="Source Sans Pro"/>
                <a:cs typeface="Times New Roman"/>
              </a:rPr>
              <a:t>Cài</a:t>
            </a:r>
            <a:r>
              <a:rPr lang="vi-VN" b="0" i="0" dirty="0">
                <a:latin typeface="Times New Roman"/>
                <a:ea typeface="Source Sans Pro"/>
                <a:cs typeface="Times New Roman"/>
              </a:rPr>
              <a:t> </a:t>
            </a:r>
            <a:r>
              <a:rPr lang="vi-VN" b="0" i="0" dirty="0" err="1">
                <a:latin typeface="Times New Roman"/>
                <a:ea typeface="Source Sans Pro"/>
                <a:cs typeface="Times New Roman"/>
              </a:rPr>
              <a:t>đặt</a:t>
            </a:r>
            <a:r>
              <a:rPr lang="vi-VN" b="0" i="0" dirty="0">
                <a:latin typeface="Times New Roman"/>
                <a:ea typeface="Source Sans Pro"/>
                <a:cs typeface="Times New Roman"/>
              </a:rPr>
              <a:t> Tin </a:t>
            </a:r>
            <a:r>
              <a:rPr lang="vi-VN" b="0" i="0" dirty="0" err="1">
                <a:latin typeface="Times New Roman"/>
                <a:ea typeface="Source Sans Pro"/>
                <a:cs typeface="Times New Roman"/>
              </a:rPr>
              <a:t>cậy</a:t>
            </a:r>
            <a:endParaRPr lang="vi-VN" b="0" i="0" dirty="0">
              <a:latin typeface="Times New Roman"/>
              <a:ea typeface="Source Sans Pro"/>
              <a:cs typeface="Times New Roman"/>
            </a:endParaRPr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:a16="http://schemas.microsoft.com/office/drawing/2014/main" xmlns="" id="{BEFA2A55-741D-4E0A-B5E4-2BAA4BEA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986" y="1714115"/>
            <a:ext cx="2334450" cy="4160981"/>
          </a:xfrm>
          <a:prstGeom prst="rect">
            <a:avLst/>
          </a:prstGeom>
        </p:spPr>
      </p:pic>
      <p:pic>
        <p:nvPicPr>
          <p:cNvPr id="5" name="Hình ảnh 5" descr="Ảnh có chứa văn bản&#10;&#10;Mô tả được tự động tạo">
            <a:extLst>
              <a:ext uri="{FF2B5EF4-FFF2-40B4-BE49-F238E27FC236}">
                <a16:creationId xmlns:a16="http://schemas.microsoft.com/office/drawing/2014/main" xmlns="" id="{CFD45CD3-F294-46EA-996F-3FA1A8D8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91" y="1664085"/>
            <a:ext cx="2311360" cy="4160981"/>
          </a:xfrm>
          <a:prstGeom prst="rect">
            <a:avLst/>
          </a:prstGeom>
        </p:spPr>
      </p:pic>
      <p:pic>
        <p:nvPicPr>
          <p:cNvPr id="6" name="Hình ảnh 6" descr="Ảnh có chứa văn bản&#10;&#10;Mô tả được tự động tạo">
            <a:extLst>
              <a:ext uri="{FF2B5EF4-FFF2-40B4-BE49-F238E27FC236}">
                <a16:creationId xmlns:a16="http://schemas.microsoft.com/office/drawing/2014/main" xmlns="" id="{063656B4-D661-4C12-B1BE-5D435C9AE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39" y="1785215"/>
            <a:ext cx="23050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11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BA7BEF8-0412-48AC-9248-1728F1E2F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316747" cy="838480"/>
          </a:xfrm>
        </p:spPr>
        <p:txBody>
          <a:bodyPr/>
          <a:lstStyle/>
          <a:p>
            <a:r>
              <a:rPr lang="vi-VN" b="0" i="0" dirty="0" err="1">
                <a:latin typeface="Times New Roman"/>
                <a:ea typeface="Source Sans Pro"/>
                <a:cs typeface="Times New Roman"/>
              </a:rPr>
              <a:t>Bước</a:t>
            </a:r>
            <a:r>
              <a:rPr lang="vi-VN" b="0" i="0" dirty="0">
                <a:latin typeface="Times New Roman"/>
                <a:ea typeface="Source Sans Pro"/>
                <a:cs typeface="Times New Roman"/>
              </a:rPr>
              <a:t> 4: </a:t>
            </a:r>
            <a:r>
              <a:rPr lang="vi-VN" b="0" i="0" dirty="0" err="1">
                <a:latin typeface="Times New Roman"/>
                <a:ea typeface="Source Sans Pro"/>
                <a:cs typeface="Times New Roman"/>
              </a:rPr>
              <a:t>Thành</a:t>
            </a:r>
            <a:r>
              <a:rPr lang="vi-VN" b="0" i="0" dirty="0">
                <a:latin typeface="Times New Roman"/>
                <a:ea typeface="Source Sans Pro"/>
                <a:cs typeface="Times New Roman"/>
              </a:rPr>
              <a:t> công</a:t>
            </a:r>
            <a:endParaRPr lang="vi-VN" b="0" i="0" dirty="0">
              <a:latin typeface="Times New Roman"/>
              <a:cs typeface="Times New Roman"/>
            </a:endParaRPr>
          </a:p>
        </p:txBody>
      </p:sp>
      <p:pic>
        <p:nvPicPr>
          <p:cNvPr id="4" name="Hình ảnh 4" descr="Ảnh có chứa văn bản, ký hiệu&#10;&#10;Mô tả được tự động tạo">
            <a:extLst>
              <a:ext uri="{FF2B5EF4-FFF2-40B4-BE49-F238E27FC236}">
                <a16:creationId xmlns:a16="http://schemas.microsoft.com/office/drawing/2014/main" xmlns="" id="{2844999E-EF8D-436D-A2DA-84DFB67593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907" y="1153885"/>
            <a:ext cx="2307788" cy="4992914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DDC340E-3E1B-4D76-92D8-95F6B295E543}"/>
              </a:ext>
            </a:extLst>
          </p:cNvPr>
          <p:cNvSpPr txBox="1"/>
          <p:nvPr/>
        </p:nvSpPr>
        <p:spPr>
          <a:xfrm>
            <a:off x="1081314" y="3200400"/>
            <a:ext cx="41873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dirty="0"/>
              <a:t>Đăng </a:t>
            </a:r>
            <a:r>
              <a:rPr lang="vi-VN" dirty="0" err="1"/>
              <a:t>nhập</a:t>
            </a:r>
            <a:r>
              <a:rPr lang="vi-VN" dirty="0"/>
              <a:t> </a:t>
            </a:r>
            <a:r>
              <a:rPr lang="vi-VN" dirty="0" err="1"/>
              <a:t>bằng</a:t>
            </a:r>
            <a:r>
              <a:rPr lang="vi-VN" dirty="0"/>
              <a:t> </a:t>
            </a:r>
            <a:r>
              <a:rPr lang="vi-VN" dirty="0" err="1"/>
              <a:t>mã</a:t>
            </a:r>
            <a:r>
              <a:rPr lang="vi-VN" dirty="0"/>
              <a:t> </a:t>
            </a:r>
            <a:r>
              <a:rPr lang="vi-VN" dirty="0" err="1"/>
              <a:t>thẻ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mật</a:t>
            </a:r>
            <a:r>
              <a:rPr lang="vi-VN" dirty="0"/>
              <a:t> </a:t>
            </a:r>
            <a:r>
              <a:rPr lang="vi-VN" dirty="0" err="1"/>
              <a:t>khẩu</a:t>
            </a:r>
            <a:r>
              <a:rPr lang="vi-VN" dirty="0"/>
              <a:t> như Nwing.info</a:t>
            </a:r>
          </a:p>
        </p:txBody>
      </p:sp>
    </p:spTree>
    <p:extLst>
      <p:ext uri="{BB962C8B-B14F-4D97-AF65-F5344CB8AC3E}">
        <p14:creationId xmlns:p14="http://schemas.microsoft.com/office/powerpoint/2010/main" xmlns="" val="3240312855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ource Sans Pro"/>
        <a:ea typeface=""/>
        <a:cs typeface=""/>
      </a:majorFont>
      <a:minorFont>
        <a:latin typeface="Sitka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</Words>
  <Application>Microsoft Office PowerPoint</Application>
  <PresentationFormat>自訂</PresentationFormat>
  <Paragraphs>5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BlobVTI</vt:lpstr>
      <vt:lpstr>Bước 1: Tải và cài đặt E FIT</vt:lpstr>
      <vt:lpstr>Bước 2: Cài đặt</vt:lpstr>
      <vt:lpstr>Bước 3: Cài đặt Tin cậy</vt:lpstr>
      <vt:lpstr>Bước 4: Thành công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/>
  <cp:lastModifiedBy>V3032125</cp:lastModifiedBy>
  <cp:revision>102</cp:revision>
  <dcterms:created xsi:type="dcterms:W3CDTF">2021-12-27T04:19:29Z</dcterms:created>
  <dcterms:modified xsi:type="dcterms:W3CDTF">2021-12-27T07:57:50Z</dcterms:modified>
</cp:coreProperties>
</file>