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0" r:id="rId1"/>
    <p:sldMasterId id="2147483915" r:id="rId2"/>
    <p:sldMasterId id="2147483936" r:id="rId3"/>
    <p:sldMasterId id="2147483957" r:id="rId4"/>
    <p:sldMasterId id="2147483975" r:id="rId5"/>
  </p:sldMasterIdLst>
  <p:notesMasterIdLst>
    <p:notesMasterId r:id="rId7"/>
  </p:notesMasterIdLst>
  <p:handoutMasterIdLst>
    <p:handoutMasterId r:id="rId8"/>
  </p:handoutMasterIdLst>
  <p:sldIdLst>
    <p:sldId id="262" r:id="rId6"/>
  </p:sldIdLst>
  <p:sldSz cx="7315200" cy="18927763"/>
  <p:notesSz cx="7099300" cy="10234613"/>
  <p:custDataLst>
    <p:tags r:id="rId9"/>
  </p:custDataLst>
  <p:defaultTextStyle>
    <a:defPPr>
      <a:defRPr lang="en-US"/>
    </a:defPPr>
    <a:lvl1pPr marL="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1pPr>
    <a:lvl2pPr marL="32004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2pPr>
    <a:lvl3pPr marL="64008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3pPr>
    <a:lvl4pPr marL="96012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4pPr>
    <a:lvl5pPr marL="128016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5pPr>
    <a:lvl6pPr marL="160020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6pPr>
    <a:lvl7pPr marL="192024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7pPr>
    <a:lvl8pPr marL="224028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8pPr>
    <a:lvl9pPr marL="256032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62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497640-9F12-D0D7-23C7-745A10EB2387}" name="Srikanth Jayarajan" initials="SJ" userId="dMYpSlfjzFcYPEDsXjVgLmU1LCIkAjLNCqtAilE+2dM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ey Rich" initials="HR" lastIdx="1" clrIdx="0">
    <p:extLst>
      <p:ext uri="{19B8F6BF-5375-455C-9EA6-DF929625EA0E}">
        <p15:presenceInfo xmlns:p15="http://schemas.microsoft.com/office/powerpoint/2012/main" userId="S-1-5-21-1801674531-1788223648-725345543-11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0F5"/>
    <a:srgbClr val="0230F5"/>
    <a:srgbClr val="F7F7F7"/>
    <a:srgbClr val="004AA3"/>
    <a:srgbClr val="E6E6E6"/>
    <a:srgbClr val="FF7C01"/>
    <a:srgbClr val="0700FF"/>
    <a:srgbClr val="ED520F"/>
    <a:srgbClr val="014BAE"/>
    <a:srgbClr val="D7E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89" autoAdjust="0"/>
    <p:restoredTop sz="96357" autoAdjust="0"/>
  </p:normalViewPr>
  <p:slideViewPr>
    <p:cSldViewPr snapToGrid="0" snapToObjects="1">
      <p:cViewPr>
        <p:scale>
          <a:sx n="100" d="100"/>
          <a:sy n="100" d="100"/>
        </p:scale>
        <p:origin x="1140" y="96"/>
      </p:cViewPr>
      <p:guideLst>
        <p:guide orient="horz" pos="5962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3954" y="2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787" cy="512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0927" y="0"/>
            <a:ext cx="3076787" cy="512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D5B6C-20AF-4F0F-889A-7AADC7535123}" type="datetime3">
              <a:rPr lang="en-US" smtClean="0"/>
              <a:t>18 October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2363"/>
            <a:ext cx="3076787" cy="512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0927" y="9722363"/>
            <a:ext cx="3076787" cy="512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14400" tIns="47114" rIns="94229" bIns="47114" rtlCol="0"/>
          <a:lstStyle>
            <a:lvl1pPr algn="l">
              <a:defRPr sz="900">
                <a:latin typeface="+mn-lt"/>
                <a:ea typeface="KaiTi" panose="02010609060101010101" pitchFamily="49" charset="-122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4229" tIns="47114" rIns="914400" bIns="47114" rtlCol="0"/>
          <a:lstStyle>
            <a:lvl1pPr algn="r">
              <a:defRPr sz="900">
                <a:latin typeface="+mn-lt"/>
                <a:ea typeface="KaiTi" panose="02010609060101010101" pitchFamily="49" charset="-122"/>
                <a:cs typeface="Arial" panose="020B0604020202020204" pitchFamily="34" charset="0"/>
              </a:defRPr>
            </a:lvl1pPr>
          </a:lstStyle>
          <a:p>
            <a:fld id="{1DF34805-1F01-4BDA-A8CA-FCEA2B4BC8D0}" type="datetime3">
              <a:rPr lang="en-US" smtClean="0"/>
              <a:pPr/>
              <a:t>18 October 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2900" y="614363"/>
            <a:ext cx="1333500" cy="345440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14400" tIns="47114" rIns="94229" bIns="47114" rtlCol="0" anchor="b"/>
          <a:lstStyle>
            <a:lvl1pPr algn="l">
              <a:defRPr sz="900">
                <a:latin typeface="+mn-lt"/>
                <a:ea typeface="KaiTi" panose="02010609060101010101" pitchFamily="49" charset="-122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4229" tIns="47114" rIns="914400" bIns="47114" rtlCol="0" anchor="b"/>
          <a:lstStyle>
            <a:lvl1pPr algn="r">
              <a:defRPr sz="900">
                <a:latin typeface="+mn-lt"/>
                <a:ea typeface="KaiTi" panose="02010609060101010101" pitchFamily="49" charset="-122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xmlns="" id="{0CB7C52D-12F1-4B27-95B4-DB01358D5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296" y="4925213"/>
            <a:ext cx="5680709" cy="40305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640080" rtl="0" eaLnBrk="1" latinLnBrk="0" hangingPunct="1">
      <a:lnSpc>
        <a:spcPct val="100000"/>
      </a:lnSpc>
      <a:spcBef>
        <a:spcPts val="280"/>
      </a:spcBef>
      <a:spcAft>
        <a:spcPts val="280"/>
      </a:spcAft>
      <a:defRPr lang="en-US" sz="770" kern="1200">
        <a:solidFill>
          <a:schemeClr val="tx1"/>
        </a:solidFill>
        <a:latin typeface="+mn-lt"/>
        <a:ea typeface="KaiTi" panose="02010609060101010101" pitchFamily="49" charset="-122"/>
        <a:cs typeface="Arial" panose="020B0604020202020204" pitchFamily="34" charset="0"/>
      </a:defRPr>
    </a:lvl1pPr>
    <a:lvl2pPr marL="120015" indent="-120015" algn="l" defTabSz="640080" rtl="0" eaLnBrk="1" latinLnBrk="0" hangingPunct="1">
      <a:buFont typeface="Wingdings" panose="05000000000000000000" pitchFamily="2" charset="2"/>
      <a:buChar char=""/>
      <a:defRPr lang="en-US" sz="770" kern="1200">
        <a:solidFill>
          <a:schemeClr val="tx1"/>
        </a:solidFill>
        <a:latin typeface="+mn-lt"/>
        <a:ea typeface="KaiTi" panose="02010609060101010101" pitchFamily="49" charset="-122"/>
        <a:cs typeface="+mn-cs"/>
      </a:defRPr>
    </a:lvl2pPr>
    <a:lvl3pPr marL="280035" indent="-120015" algn="l" defTabSz="640080" rtl="0" eaLnBrk="1" latinLnBrk="0" hangingPunct="1">
      <a:buFont typeface="Arial" panose="020B0604020202020204" pitchFamily="34" charset="0"/>
      <a:buChar char="―"/>
      <a:defRPr lang="en-US" sz="770" kern="1200">
        <a:solidFill>
          <a:schemeClr val="tx1"/>
        </a:solidFill>
        <a:latin typeface="+mn-lt"/>
        <a:ea typeface="KaiTi" panose="02010609060101010101" pitchFamily="49" charset="-122"/>
        <a:cs typeface="+mn-cs"/>
      </a:defRPr>
    </a:lvl3pPr>
    <a:lvl4pPr marL="405606" indent="-120015" algn="l" defTabSz="640080" rtl="0" eaLnBrk="1" latinLnBrk="0" hangingPunct="1">
      <a:buFont typeface="Arial" panose="020B0604020202020204" pitchFamily="34" charset="0"/>
      <a:buChar char="»"/>
      <a:defRPr lang="en-US" sz="770" kern="1200">
        <a:solidFill>
          <a:schemeClr val="tx1"/>
        </a:solidFill>
        <a:latin typeface="+mn-lt"/>
        <a:ea typeface="KaiTi" panose="02010609060101010101" pitchFamily="49" charset="-122"/>
        <a:cs typeface="+mn-cs"/>
      </a:defRPr>
    </a:lvl4pPr>
    <a:lvl5pPr marL="525621" indent="-120015" algn="l" defTabSz="640080" rtl="0" eaLnBrk="1" latinLnBrk="0" hangingPunct="1">
      <a:buFont typeface="Arial" panose="020B0604020202020204" pitchFamily="34" charset="0"/>
      <a:buChar char="›"/>
      <a:defRPr lang="en-US" sz="770" kern="1200">
        <a:solidFill>
          <a:schemeClr val="tx1"/>
        </a:solidFill>
        <a:latin typeface="+mn-lt"/>
        <a:ea typeface="KaiTi" panose="02010609060101010101" pitchFamily="49" charset="-122"/>
        <a:cs typeface="+mn-cs"/>
      </a:defRPr>
    </a:lvl5pPr>
    <a:lvl6pPr marL="1600200" algn="l" defTabSz="640080" rtl="0" eaLnBrk="1" latinLnBrk="0" hangingPunct="1">
      <a:defRPr sz="840" kern="1200">
        <a:solidFill>
          <a:schemeClr val="tx1"/>
        </a:solidFill>
        <a:latin typeface="+mn-lt"/>
        <a:ea typeface="+mn-ea"/>
        <a:cs typeface="+mn-cs"/>
      </a:defRPr>
    </a:lvl6pPr>
    <a:lvl7pPr marL="1920240" algn="l" defTabSz="640080" rtl="0" eaLnBrk="1" latinLnBrk="0" hangingPunct="1">
      <a:defRPr sz="840" kern="1200">
        <a:solidFill>
          <a:schemeClr val="tx1"/>
        </a:solidFill>
        <a:latin typeface="+mn-lt"/>
        <a:ea typeface="+mn-ea"/>
        <a:cs typeface="+mn-cs"/>
      </a:defRPr>
    </a:lvl7pPr>
    <a:lvl8pPr marL="2240280" algn="l" defTabSz="640080" rtl="0" eaLnBrk="1" latinLnBrk="0" hangingPunct="1">
      <a:defRPr sz="840" kern="1200">
        <a:solidFill>
          <a:schemeClr val="tx1"/>
        </a:solidFill>
        <a:latin typeface="+mn-lt"/>
        <a:ea typeface="+mn-ea"/>
        <a:cs typeface="+mn-cs"/>
      </a:defRPr>
    </a:lvl8pPr>
    <a:lvl9pPr marL="2560320" algn="l" defTabSz="640080" rtl="0" eaLnBrk="1" latinLnBrk="0" hangingPunct="1">
      <a:defRPr sz="8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6.svg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12" Type="http://schemas.openxmlformats.org/officeDocument/2006/relationships/image" Target="../media/image5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.vml"/><Relationship Id="rId6" Type="http://schemas.openxmlformats.org/officeDocument/2006/relationships/tags" Target="../tags/tag26.xml"/><Relationship Id="rId11" Type="http://schemas.openxmlformats.org/officeDocument/2006/relationships/image" Target="../media/image4.png"/><Relationship Id="rId5" Type="http://schemas.openxmlformats.org/officeDocument/2006/relationships/tags" Target="../tags/tag25.xml"/><Relationship Id="rId10" Type="http://schemas.openxmlformats.org/officeDocument/2006/relationships/image" Target="../media/image3.jpeg"/><Relationship Id="rId4" Type="http://schemas.openxmlformats.org/officeDocument/2006/relationships/tags" Target="../tags/tag24.xml"/><Relationship Id="rId9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1.emf"/><Relationship Id="rId2" Type="http://schemas.openxmlformats.org/officeDocument/2006/relationships/tags" Target="../tags/tag76.xml"/><Relationship Id="rId1" Type="http://schemas.openxmlformats.org/officeDocument/2006/relationships/vmlDrawing" Target="../drawings/vmlDrawing11.vml"/><Relationship Id="rId6" Type="http://schemas.openxmlformats.org/officeDocument/2006/relationships/tags" Target="../tags/tag80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7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8.xml"/><Relationship Id="rId9" Type="http://schemas.openxmlformats.org/officeDocument/2006/relationships/tags" Target="../tags/tag8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image" Target="../media/image9.emf"/><Relationship Id="rId2" Type="http://schemas.openxmlformats.org/officeDocument/2006/relationships/tags" Target="../tags/tag84.xml"/><Relationship Id="rId1" Type="http://schemas.openxmlformats.org/officeDocument/2006/relationships/vmlDrawing" Target="../drawings/vmlDrawing12.vml"/><Relationship Id="rId6" Type="http://schemas.openxmlformats.org/officeDocument/2006/relationships/tags" Target="../tags/tag88.xml"/><Relationship Id="rId11" Type="http://schemas.openxmlformats.org/officeDocument/2006/relationships/oleObject" Target="../embeddings/oleObject12.bin"/><Relationship Id="rId5" Type="http://schemas.openxmlformats.org/officeDocument/2006/relationships/tags" Target="../tags/tag8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1.emf"/><Relationship Id="rId2" Type="http://schemas.openxmlformats.org/officeDocument/2006/relationships/tags" Target="../tags/tag92.xml"/><Relationship Id="rId1" Type="http://schemas.openxmlformats.org/officeDocument/2006/relationships/vmlDrawing" Target="../drawings/vmlDrawing13.vml"/><Relationship Id="rId6" Type="http://schemas.openxmlformats.org/officeDocument/2006/relationships/tags" Target="../tags/tag96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9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10" Type="http://schemas.openxmlformats.org/officeDocument/2006/relationships/image" Target="../media/image2.emf"/><Relationship Id="rId4" Type="http://schemas.openxmlformats.org/officeDocument/2006/relationships/tags" Target="../tags/tag102.xml"/><Relationship Id="rId9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07.xml"/><Relationship Id="rId7" Type="http://schemas.openxmlformats.org/officeDocument/2006/relationships/oleObject" Target="../embeddings/oleObject15.bin"/><Relationship Id="rId2" Type="http://schemas.openxmlformats.org/officeDocument/2006/relationships/tags" Target="../tags/tag106.xml"/><Relationship Id="rId1" Type="http://schemas.openxmlformats.org/officeDocument/2006/relationships/vmlDrawing" Target="../drawings/vmlDrawing15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12.svg"/><Relationship Id="rId3" Type="http://schemas.openxmlformats.org/officeDocument/2006/relationships/tags" Target="../tags/tag132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5.png"/><Relationship Id="rId2" Type="http://schemas.openxmlformats.org/officeDocument/2006/relationships/tags" Target="../tags/tag131.xml"/><Relationship Id="rId1" Type="http://schemas.openxmlformats.org/officeDocument/2006/relationships/vmlDrawing" Target="../drawings/vmlDrawing17.vml"/><Relationship Id="rId6" Type="http://schemas.openxmlformats.org/officeDocument/2006/relationships/slideMaster" Target="../slideMasters/slideMaster2.xml"/><Relationship Id="rId11" Type="http://schemas.microsoft.com/office/2007/relationships/hdphoto" Target="../media/hdphoto1.wdp"/><Relationship Id="rId5" Type="http://schemas.openxmlformats.org/officeDocument/2006/relationships/tags" Target="../tags/tag134.xml"/><Relationship Id="rId10" Type="http://schemas.openxmlformats.org/officeDocument/2006/relationships/image" Target="../media/image4.png"/><Relationship Id="rId4" Type="http://schemas.openxmlformats.org/officeDocument/2006/relationships/tags" Target="../tags/tag133.xml"/><Relationship Id="rId9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8.jpeg"/><Relationship Id="rId3" Type="http://schemas.openxmlformats.org/officeDocument/2006/relationships/tags" Target="../tags/tag136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2.svg"/><Relationship Id="rId2" Type="http://schemas.openxmlformats.org/officeDocument/2006/relationships/tags" Target="../tags/tag135.xml"/><Relationship Id="rId1" Type="http://schemas.openxmlformats.org/officeDocument/2006/relationships/vmlDrawing" Target="../drawings/vmlDrawing18.vml"/><Relationship Id="rId6" Type="http://schemas.openxmlformats.org/officeDocument/2006/relationships/slideMaster" Target="../slideMasters/slideMaster2.xml"/><Relationship Id="rId11" Type="http://schemas.openxmlformats.org/officeDocument/2006/relationships/image" Target="../media/image5.png"/><Relationship Id="rId5" Type="http://schemas.openxmlformats.org/officeDocument/2006/relationships/tags" Target="../tags/tag138.xml"/><Relationship Id="rId10" Type="http://schemas.microsoft.com/office/2007/relationships/hdphoto" Target="../media/hdphoto1.wdp"/><Relationship Id="rId4" Type="http://schemas.openxmlformats.org/officeDocument/2006/relationships/tags" Target="../tags/tag137.xml"/><Relationship Id="rId9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43.xml"/><Relationship Id="rId11" Type="http://schemas.openxmlformats.org/officeDocument/2006/relationships/image" Target="../media/image1.emf"/><Relationship Id="rId5" Type="http://schemas.openxmlformats.org/officeDocument/2006/relationships/tags" Target="../tags/tag142.xml"/><Relationship Id="rId10" Type="http://schemas.openxmlformats.org/officeDocument/2006/relationships/oleObject" Target="../embeddings/oleObject19.bin"/><Relationship Id="rId4" Type="http://schemas.openxmlformats.org/officeDocument/2006/relationships/tags" Target="../tags/tag141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14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9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55.xml"/><Relationship Id="rId11" Type="http://schemas.openxmlformats.org/officeDocument/2006/relationships/image" Target="../media/image10.emf"/><Relationship Id="rId5" Type="http://schemas.openxmlformats.org/officeDocument/2006/relationships/tags" Target="../tags/tag154.xml"/><Relationship Id="rId10" Type="http://schemas.openxmlformats.org/officeDocument/2006/relationships/image" Target="../media/image2.emf"/><Relationship Id="rId4" Type="http://schemas.openxmlformats.org/officeDocument/2006/relationships/tags" Target="../tags/tag153.xml"/><Relationship Id="rId9" Type="http://schemas.openxmlformats.org/officeDocument/2006/relationships/oleObject" Target="../embeddings/oleObject21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jpeg"/><Relationship Id="rId3" Type="http://schemas.openxmlformats.org/officeDocument/2006/relationships/tags" Target="../tags/tag28.xml"/><Relationship Id="rId7" Type="http://schemas.openxmlformats.org/officeDocument/2006/relationships/slideMaster" Target="../slideMasters/slideMaster1.xml"/><Relationship Id="rId12" Type="http://schemas.openxmlformats.org/officeDocument/2006/relationships/image" Target="../media/image9.svg"/><Relationship Id="rId2" Type="http://schemas.openxmlformats.org/officeDocument/2006/relationships/tags" Target="../tags/tag27.xml"/><Relationship Id="rId1" Type="http://schemas.openxmlformats.org/officeDocument/2006/relationships/vmlDrawing" Target="../drawings/vmlDrawing3.vml"/><Relationship Id="rId6" Type="http://schemas.openxmlformats.org/officeDocument/2006/relationships/tags" Target="../tags/tag31.xml"/><Relationship Id="rId11" Type="http://schemas.openxmlformats.org/officeDocument/2006/relationships/image" Target="../media/image7.png"/><Relationship Id="rId5" Type="http://schemas.openxmlformats.org/officeDocument/2006/relationships/tags" Target="../tags/tag30.xml"/><Relationship Id="rId10" Type="http://schemas.openxmlformats.org/officeDocument/2006/relationships/image" Target="../media/image6.png"/><Relationship Id="rId4" Type="http://schemas.openxmlformats.org/officeDocument/2006/relationships/tags" Target="../tags/tag29.xml"/><Relationship Id="rId9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10" Type="http://schemas.openxmlformats.org/officeDocument/2006/relationships/image" Target="../media/image2.emf"/><Relationship Id="rId4" Type="http://schemas.openxmlformats.org/officeDocument/2006/relationships/tags" Target="../tags/tag159.xml"/><Relationship Id="rId9" Type="http://schemas.openxmlformats.org/officeDocument/2006/relationships/oleObject" Target="../embeddings/oleObject22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23.v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10" Type="http://schemas.openxmlformats.org/officeDocument/2006/relationships/image" Target="../media/image2.emf"/><Relationship Id="rId4" Type="http://schemas.openxmlformats.org/officeDocument/2006/relationships/tags" Target="../tags/tag165.xml"/><Relationship Id="rId9" Type="http://schemas.openxmlformats.org/officeDocument/2006/relationships/oleObject" Target="../embeddings/oleObject23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73.xml"/><Relationship Id="rId11" Type="http://schemas.openxmlformats.org/officeDocument/2006/relationships/image" Target="../media/image2.emf"/><Relationship Id="rId5" Type="http://schemas.openxmlformats.org/officeDocument/2006/relationships/tags" Target="../tags/tag172.xml"/><Relationship Id="rId10" Type="http://schemas.openxmlformats.org/officeDocument/2006/relationships/oleObject" Target="../embeddings/oleObject24.bin"/><Relationship Id="rId4" Type="http://schemas.openxmlformats.org/officeDocument/2006/relationships/tags" Target="../tags/tag171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image" Target="../media/image1.emf"/><Relationship Id="rId2" Type="http://schemas.openxmlformats.org/officeDocument/2006/relationships/tags" Target="../tags/tag176.xml"/><Relationship Id="rId1" Type="http://schemas.openxmlformats.org/officeDocument/2006/relationships/vmlDrawing" Target="../drawings/vmlDrawing25.vml"/><Relationship Id="rId6" Type="http://schemas.openxmlformats.org/officeDocument/2006/relationships/tags" Target="../tags/tag180.xml"/><Relationship Id="rId11" Type="http://schemas.openxmlformats.org/officeDocument/2006/relationships/oleObject" Target="../embeddings/oleObject25.bin"/><Relationship Id="rId5" Type="http://schemas.openxmlformats.org/officeDocument/2006/relationships/tags" Target="../tags/tag17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78.xml"/><Relationship Id="rId9" Type="http://schemas.openxmlformats.org/officeDocument/2006/relationships/tags" Target="../tags/tag18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image" Target="../media/image1.emf"/><Relationship Id="rId2" Type="http://schemas.openxmlformats.org/officeDocument/2006/relationships/tags" Target="../tags/tag184.xml"/><Relationship Id="rId1" Type="http://schemas.openxmlformats.org/officeDocument/2006/relationships/vmlDrawing" Target="../drawings/vmlDrawing26.vml"/><Relationship Id="rId6" Type="http://schemas.openxmlformats.org/officeDocument/2006/relationships/tags" Target="../tags/tag188.xml"/><Relationship Id="rId11" Type="http://schemas.openxmlformats.org/officeDocument/2006/relationships/oleObject" Target="../embeddings/oleObject26.bin"/><Relationship Id="rId5" Type="http://schemas.openxmlformats.org/officeDocument/2006/relationships/tags" Target="../tags/tag18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86.xml"/><Relationship Id="rId9" Type="http://schemas.openxmlformats.org/officeDocument/2006/relationships/tags" Target="../tags/tag19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image" Target="../media/image2.emf"/><Relationship Id="rId2" Type="http://schemas.openxmlformats.org/officeDocument/2006/relationships/tags" Target="../tags/tag192.xml"/><Relationship Id="rId1" Type="http://schemas.openxmlformats.org/officeDocument/2006/relationships/vmlDrawing" Target="../drawings/vmlDrawing27.vml"/><Relationship Id="rId6" Type="http://schemas.openxmlformats.org/officeDocument/2006/relationships/tags" Target="../tags/tag196.xml"/><Relationship Id="rId11" Type="http://schemas.openxmlformats.org/officeDocument/2006/relationships/oleObject" Target="../embeddings/oleObject27.bin"/><Relationship Id="rId5" Type="http://schemas.openxmlformats.org/officeDocument/2006/relationships/tags" Target="../tags/tag19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94.xml"/><Relationship Id="rId9" Type="http://schemas.openxmlformats.org/officeDocument/2006/relationships/tags" Target="../tags/tag199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12" Type="http://schemas.openxmlformats.org/officeDocument/2006/relationships/image" Target="../media/image1.emf"/><Relationship Id="rId2" Type="http://schemas.openxmlformats.org/officeDocument/2006/relationships/tags" Target="../tags/tag200.xml"/><Relationship Id="rId1" Type="http://schemas.openxmlformats.org/officeDocument/2006/relationships/vmlDrawing" Target="../drawings/vmlDrawing28.vml"/><Relationship Id="rId6" Type="http://schemas.openxmlformats.org/officeDocument/2006/relationships/tags" Target="../tags/tag204.xml"/><Relationship Id="rId11" Type="http://schemas.openxmlformats.org/officeDocument/2006/relationships/oleObject" Target="../embeddings/oleObject28.bin"/><Relationship Id="rId5" Type="http://schemas.openxmlformats.org/officeDocument/2006/relationships/tags" Target="../tags/tag20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02.xml"/><Relationship Id="rId9" Type="http://schemas.openxmlformats.org/officeDocument/2006/relationships/tags" Target="../tags/tag207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image" Target="../media/image2.emf"/><Relationship Id="rId2" Type="http://schemas.openxmlformats.org/officeDocument/2006/relationships/tags" Target="../tags/tag208.xml"/><Relationship Id="rId1" Type="http://schemas.openxmlformats.org/officeDocument/2006/relationships/vmlDrawing" Target="../drawings/vmlDrawing29.vml"/><Relationship Id="rId6" Type="http://schemas.openxmlformats.org/officeDocument/2006/relationships/tags" Target="../tags/tag212.xml"/><Relationship Id="rId11" Type="http://schemas.openxmlformats.org/officeDocument/2006/relationships/oleObject" Target="../embeddings/oleObject29.bin"/><Relationship Id="rId5" Type="http://schemas.openxmlformats.org/officeDocument/2006/relationships/tags" Target="../tags/tag21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10.xml"/><Relationship Id="rId9" Type="http://schemas.openxmlformats.org/officeDocument/2006/relationships/tags" Target="../tags/tag21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image" Target="../media/image2.emf"/><Relationship Id="rId2" Type="http://schemas.openxmlformats.org/officeDocument/2006/relationships/tags" Target="../tags/tag216.xml"/><Relationship Id="rId1" Type="http://schemas.openxmlformats.org/officeDocument/2006/relationships/vmlDrawing" Target="../drawings/vmlDrawing30.vml"/><Relationship Id="rId6" Type="http://schemas.openxmlformats.org/officeDocument/2006/relationships/tags" Target="../tags/tag220.xml"/><Relationship Id="rId11" Type="http://schemas.openxmlformats.org/officeDocument/2006/relationships/oleObject" Target="../embeddings/oleObject30.bin"/><Relationship Id="rId5" Type="http://schemas.openxmlformats.org/officeDocument/2006/relationships/tags" Target="../tags/tag21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18.xml"/><Relationship Id="rId9" Type="http://schemas.openxmlformats.org/officeDocument/2006/relationships/tags" Target="../tags/tag22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image" Target="../media/image1.emf"/><Relationship Id="rId2" Type="http://schemas.openxmlformats.org/officeDocument/2006/relationships/tags" Target="../tags/tag224.xml"/><Relationship Id="rId1" Type="http://schemas.openxmlformats.org/officeDocument/2006/relationships/vmlDrawing" Target="../drawings/vmlDrawing31.vml"/><Relationship Id="rId6" Type="http://schemas.openxmlformats.org/officeDocument/2006/relationships/tags" Target="../tags/tag228.xml"/><Relationship Id="rId11" Type="http://schemas.openxmlformats.org/officeDocument/2006/relationships/oleObject" Target="../embeddings/oleObject31.bin"/><Relationship Id="rId5" Type="http://schemas.openxmlformats.org/officeDocument/2006/relationships/tags" Target="../tags/tag22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26.xml"/><Relationship Id="rId9" Type="http://schemas.openxmlformats.org/officeDocument/2006/relationships/tags" Target="../tags/tag23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.emf"/><Relationship Id="rId2" Type="http://schemas.openxmlformats.org/officeDocument/2006/relationships/tags" Target="../tags/tag3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12" Type="http://schemas.openxmlformats.org/officeDocument/2006/relationships/image" Target="../media/image2.emf"/><Relationship Id="rId2" Type="http://schemas.openxmlformats.org/officeDocument/2006/relationships/tags" Target="../tags/tag232.xml"/><Relationship Id="rId1" Type="http://schemas.openxmlformats.org/officeDocument/2006/relationships/vmlDrawing" Target="../drawings/vmlDrawing32.vml"/><Relationship Id="rId6" Type="http://schemas.openxmlformats.org/officeDocument/2006/relationships/tags" Target="../tags/tag236.xml"/><Relationship Id="rId11" Type="http://schemas.openxmlformats.org/officeDocument/2006/relationships/oleObject" Target="../embeddings/oleObject32.bin"/><Relationship Id="rId5" Type="http://schemas.openxmlformats.org/officeDocument/2006/relationships/tags" Target="../tags/tag23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4.xml"/><Relationship Id="rId9" Type="http://schemas.openxmlformats.org/officeDocument/2006/relationships/tags" Target="../tags/tag239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vmlDrawing" Target="../drawings/vmlDrawing33.v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10" Type="http://schemas.openxmlformats.org/officeDocument/2006/relationships/image" Target="../media/image2.emf"/><Relationship Id="rId4" Type="http://schemas.openxmlformats.org/officeDocument/2006/relationships/tags" Target="../tags/tag242.xml"/><Relationship Id="rId9" Type="http://schemas.openxmlformats.org/officeDocument/2006/relationships/oleObject" Target="../embeddings/oleObject33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47.xml"/><Relationship Id="rId7" Type="http://schemas.openxmlformats.org/officeDocument/2006/relationships/oleObject" Target="../embeddings/oleObject34.bin"/><Relationship Id="rId2" Type="http://schemas.openxmlformats.org/officeDocument/2006/relationships/tags" Target="../tags/tag246.xml"/><Relationship Id="rId1" Type="http://schemas.openxmlformats.org/officeDocument/2006/relationships/vmlDrawing" Target="../drawings/vmlDrawing34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49.xml"/><Relationship Id="rId4" Type="http://schemas.openxmlformats.org/officeDocument/2006/relationships/tags" Target="../tags/tag248.xml"/></Relationships>
</file>

<file path=ppt/slideLayouts/_rels/slideLayout3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51.xml"/><Relationship Id="rId7" Type="http://schemas.openxmlformats.org/officeDocument/2006/relationships/image" Target="../media/image4.png"/><Relationship Id="rId2" Type="http://schemas.openxmlformats.org/officeDocument/2006/relationships/tags" Target="../tags/tag250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12.sv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12" Type="http://schemas.openxmlformats.org/officeDocument/2006/relationships/image" Target="../media/image1.emf"/><Relationship Id="rId2" Type="http://schemas.openxmlformats.org/officeDocument/2006/relationships/tags" Target="../tags/tag252.xml"/><Relationship Id="rId1" Type="http://schemas.openxmlformats.org/officeDocument/2006/relationships/vmlDrawing" Target="../drawings/vmlDrawing36.vml"/><Relationship Id="rId6" Type="http://schemas.openxmlformats.org/officeDocument/2006/relationships/tags" Target="../tags/tag256.xml"/><Relationship Id="rId11" Type="http://schemas.openxmlformats.org/officeDocument/2006/relationships/oleObject" Target="../embeddings/oleObject36.bin"/><Relationship Id="rId5" Type="http://schemas.openxmlformats.org/officeDocument/2006/relationships/tags" Target="../tags/tag25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54.xml"/><Relationship Id="rId9" Type="http://schemas.openxmlformats.org/officeDocument/2006/relationships/tags" Target="../tags/tag259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3" Type="http://schemas.openxmlformats.org/officeDocument/2006/relationships/tags" Target="../tags/tag261.xml"/><Relationship Id="rId7" Type="http://schemas.openxmlformats.org/officeDocument/2006/relationships/tags" Target="../tags/tag265.xml"/><Relationship Id="rId2" Type="http://schemas.openxmlformats.org/officeDocument/2006/relationships/tags" Target="../tags/tag260.xml"/><Relationship Id="rId1" Type="http://schemas.openxmlformats.org/officeDocument/2006/relationships/vmlDrawing" Target="../drawings/vmlDrawing37.vml"/><Relationship Id="rId6" Type="http://schemas.openxmlformats.org/officeDocument/2006/relationships/tags" Target="../tags/tag264.xml"/><Relationship Id="rId11" Type="http://schemas.openxmlformats.org/officeDocument/2006/relationships/image" Target="../media/image1.emf"/><Relationship Id="rId5" Type="http://schemas.openxmlformats.org/officeDocument/2006/relationships/tags" Target="../tags/tag263.xml"/><Relationship Id="rId10" Type="http://schemas.openxmlformats.org/officeDocument/2006/relationships/oleObject" Target="../embeddings/oleObject37.bin"/><Relationship Id="rId4" Type="http://schemas.openxmlformats.org/officeDocument/2006/relationships/tags" Target="../tags/tag262.xml"/><Relationship Id="rId9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12.svg"/><Relationship Id="rId3" Type="http://schemas.openxmlformats.org/officeDocument/2006/relationships/tags" Target="../tags/tag289.xml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.png"/><Relationship Id="rId2" Type="http://schemas.openxmlformats.org/officeDocument/2006/relationships/tags" Target="../tags/tag288.xml"/><Relationship Id="rId1" Type="http://schemas.openxmlformats.org/officeDocument/2006/relationships/vmlDrawing" Target="../drawings/vmlDrawing39.vml"/><Relationship Id="rId6" Type="http://schemas.openxmlformats.org/officeDocument/2006/relationships/slideMaster" Target="../slideMasters/slideMaster3.xml"/><Relationship Id="rId11" Type="http://schemas.microsoft.com/office/2007/relationships/hdphoto" Target="../media/hdphoto1.wdp"/><Relationship Id="rId5" Type="http://schemas.openxmlformats.org/officeDocument/2006/relationships/tags" Target="../tags/tag291.xml"/><Relationship Id="rId10" Type="http://schemas.openxmlformats.org/officeDocument/2006/relationships/image" Target="../media/image4.png"/><Relationship Id="rId4" Type="http://schemas.openxmlformats.org/officeDocument/2006/relationships/tags" Target="../tags/tag290.xml"/><Relationship Id="rId9" Type="http://schemas.openxmlformats.org/officeDocument/2006/relationships/image" Target="../media/image3.jpe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8.jpeg"/><Relationship Id="rId3" Type="http://schemas.openxmlformats.org/officeDocument/2006/relationships/tags" Target="../tags/tag293.xm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12.svg"/><Relationship Id="rId2" Type="http://schemas.openxmlformats.org/officeDocument/2006/relationships/tags" Target="../tags/tag292.xml"/><Relationship Id="rId1" Type="http://schemas.openxmlformats.org/officeDocument/2006/relationships/vmlDrawing" Target="../drawings/vmlDrawing40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5.png"/><Relationship Id="rId5" Type="http://schemas.openxmlformats.org/officeDocument/2006/relationships/tags" Target="../tags/tag295.xml"/><Relationship Id="rId10" Type="http://schemas.microsoft.com/office/2007/relationships/hdphoto" Target="../media/hdphoto1.wdp"/><Relationship Id="rId4" Type="http://schemas.openxmlformats.org/officeDocument/2006/relationships/tags" Target="../tags/tag294.xml"/><Relationship Id="rId9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2" Type="http://schemas.openxmlformats.org/officeDocument/2006/relationships/tags" Target="../tags/tag296.xml"/><Relationship Id="rId1" Type="http://schemas.openxmlformats.org/officeDocument/2006/relationships/vmlDrawing" Target="../drawings/vmlDrawing41.vml"/><Relationship Id="rId6" Type="http://schemas.openxmlformats.org/officeDocument/2006/relationships/tags" Target="../tags/tag300.xml"/><Relationship Id="rId11" Type="http://schemas.openxmlformats.org/officeDocument/2006/relationships/image" Target="../media/image1.emf"/><Relationship Id="rId5" Type="http://schemas.openxmlformats.org/officeDocument/2006/relationships/tags" Target="../tags/tag299.xml"/><Relationship Id="rId10" Type="http://schemas.openxmlformats.org/officeDocument/2006/relationships/oleObject" Target="../embeddings/oleObject41.bin"/><Relationship Id="rId4" Type="http://schemas.openxmlformats.org/officeDocument/2006/relationships/tags" Target="../tags/tag298.xml"/><Relationship Id="rId9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04.xml"/><Relationship Id="rId7" Type="http://schemas.openxmlformats.org/officeDocument/2006/relationships/tags" Target="../tags/tag308.xml"/><Relationship Id="rId2" Type="http://schemas.openxmlformats.org/officeDocument/2006/relationships/tags" Target="../tags/tag303.xml"/><Relationship Id="rId1" Type="http://schemas.openxmlformats.org/officeDocument/2006/relationships/vmlDrawing" Target="../drawings/vmlDrawing42.v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10" Type="http://schemas.openxmlformats.org/officeDocument/2006/relationships/image" Target="../media/image2.emf"/><Relationship Id="rId4" Type="http://schemas.openxmlformats.org/officeDocument/2006/relationships/tags" Target="../tags/tag305.xml"/><Relationship Id="rId9" Type="http://schemas.openxmlformats.org/officeDocument/2006/relationships/oleObject" Target="../embeddings/oleObject42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vmlDrawing" Target="../drawings/vmlDrawing5.v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image" Target="../media/image2.emf"/><Relationship Id="rId4" Type="http://schemas.openxmlformats.org/officeDocument/2006/relationships/tags" Target="../tags/tag37.xml"/><Relationship Id="rId9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2" Type="http://schemas.openxmlformats.org/officeDocument/2006/relationships/tags" Target="../tags/tag309.xml"/><Relationship Id="rId1" Type="http://schemas.openxmlformats.org/officeDocument/2006/relationships/vmlDrawing" Target="../drawings/vmlDrawing43.v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10" Type="http://schemas.openxmlformats.org/officeDocument/2006/relationships/image" Target="../media/image2.emf"/><Relationship Id="rId4" Type="http://schemas.openxmlformats.org/officeDocument/2006/relationships/tags" Target="../tags/tag311.xml"/><Relationship Id="rId9" Type="http://schemas.openxmlformats.org/officeDocument/2006/relationships/oleObject" Target="../embeddings/oleObject43.bin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2" Type="http://schemas.openxmlformats.org/officeDocument/2006/relationships/tags" Target="../tags/tag315.xml"/><Relationship Id="rId1" Type="http://schemas.openxmlformats.org/officeDocument/2006/relationships/vmlDrawing" Target="../drawings/vmlDrawing44.vml"/><Relationship Id="rId6" Type="http://schemas.openxmlformats.org/officeDocument/2006/relationships/tags" Target="../tags/tag319.xml"/><Relationship Id="rId5" Type="http://schemas.openxmlformats.org/officeDocument/2006/relationships/tags" Target="../tags/tag318.xml"/><Relationship Id="rId10" Type="http://schemas.openxmlformats.org/officeDocument/2006/relationships/image" Target="../media/image2.emf"/><Relationship Id="rId4" Type="http://schemas.openxmlformats.org/officeDocument/2006/relationships/tags" Target="../tags/tag317.xml"/><Relationship Id="rId9" Type="http://schemas.openxmlformats.org/officeDocument/2006/relationships/oleObject" Target="../embeddings/oleObject44.bin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3" Type="http://schemas.openxmlformats.org/officeDocument/2006/relationships/tags" Target="../tags/tag322.xml"/><Relationship Id="rId7" Type="http://schemas.openxmlformats.org/officeDocument/2006/relationships/tags" Target="../tags/tag326.xml"/><Relationship Id="rId2" Type="http://schemas.openxmlformats.org/officeDocument/2006/relationships/tags" Target="../tags/tag321.xml"/><Relationship Id="rId1" Type="http://schemas.openxmlformats.org/officeDocument/2006/relationships/vmlDrawing" Target="../drawings/vmlDrawing45.vml"/><Relationship Id="rId6" Type="http://schemas.openxmlformats.org/officeDocument/2006/relationships/tags" Target="../tags/tag325.xml"/><Relationship Id="rId11" Type="http://schemas.openxmlformats.org/officeDocument/2006/relationships/image" Target="../media/image2.emf"/><Relationship Id="rId5" Type="http://schemas.openxmlformats.org/officeDocument/2006/relationships/tags" Target="../tags/tag324.xml"/><Relationship Id="rId10" Type="http://schemas.openxmlformats.org/officeDocument/2006/relationships/oleObject" Target="../embeddings/oleObject45.bin"/><Relationship Id="rId4" Type="http://schemas.openxmlformats.org/officeDocument/2006/relationships/tags" Target="../tags/tag323.xml"/><Relationship Id="rId9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3" Type="http://schemas.openxmlformats.org/officeDocument/2006/relationships/tags" Target="../tags/tag329.xml"/><Relationship Id="rId7" Type="http://schemas.openxmlformats.org/officeDocument/2006/relationships/tags" Target="../tags/tag333.xml"/><Relationship Id="rId12" Type="http://schemas.openxmlformats.org/officeDocument/2006/relationships/image" Target="../media/image1.emf"/><Relationship Id="rId2" Type="http://schemas.openxmlformats.org/officeDocument/2006/relationships/tags" Target="../tags/tag328.xml"/><Relationship Id="rId1" Type="http://schemas.openxmlformats.org/officeDocument/2006/relationships/vmlDrawing" Target="../drawings/vmlDrawing46.vml"/><Relationship Id="rId6" Type="http://schemas.openxmlformats.org/officeDocument/2006/relationships/tags" Target="../tags/tag332.xml"/><Relationship Id="rId11" Type="http://schemas.openxmlformats.org/officeDocument/2006/relationships/oleObject" Target="../embeddings/oleObject46.bin"/><Relationship Id="rId5" Type="http://schemas.openxmlformats.org/officeDocument/2006/relationships/tags" Target="../tags/tag331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30.xml"/><Relationship Id="rId9" Type="http://schemas.openxmlformats.org/officeDocument/2006/relationships/tags" Target="../tags/tag335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3" Type="http://schemas.openxmlformats.org/officeDocument/2006/relationships/tags" Target="../tags/tag337.xml"/><Relationship Id="rId7" Type="http://schemas.openxmlformats.org/officeDocument/2006/relationships/tags" Target="../tags/tag341.xml"/><Relationship Id="rId12" Type="http://schemas.openxmlformats.org/officeDocument/2006/relationships/image" Target="../media/image1.emf"/><Relationship Id="rId2" Type="http://schemas.openxmlformats.org/officeDocument/2006/relationships/tags" Target="../tags/tag336.xml"/><Relationship Id="rId1" Type="http://schemas.openxmlformats.org/officeDocument/2006/relationships/vmlDrawing" Target="../drawings/vmlDrawing47.vml"/><Relationship Id="rId6" Type="http://schemas.openxmlformats.org/officeDocument/2006/relationships/tags" Target="../tags/tag340.xml"/><Relationship Id="rId11" Type="http://schemas.openxmlformats.org/officeDocument/2006/relationships/oleObject" Target="../embeddings/oleObject47.bin"/><Relationship Id="rId5" Type="http://schemas.openxmlformats.org/officeDocument/2006/relationships/tags" Target="../tags/tag339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38.xml"/><Relationship Id="rId9" Type="http://schemas.openxmlformats.org/officeDocument/2006/relationships/tags" Target="../tags/tag343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3" Type="http://schemas.openxmlformats.org/officeDocument/2006/relationships/tags" Target="../tags/tag345.xml"/><Relationship Id="rId7" Type="http://schemas.openxmlformats.org/officeDocument/2006/relationships/tags" Target="../tags/tag349.xml"/><Relationship Id="rId12" Type="http://schemas.openxmlformats.org/officeDocument/2006/relationships/image" Target="../media/image2.emf"/><Relationship Id="rId2" Type="http://schemas.openxmlformats.org/officeDocument/2006/relationships/tags" Target="../tags/tag344.xml"/><Relationship Id="rId1" Type="http://schemas.openxmlformats.org/officeDocument/2006/relationships/vmlDrawing" Target="../drawings/vmlDrawing48.vml"/><Relationship Id="rId6" Type="http://schemas.openxmlformats.org/officeDocument/2006/relationships/tags" Target="../tags/tag348.xml"/><Relationship Id="rId11" Type="http://schemas.openxmlformats.org/officeDocument/2006/relationships/oleObject" Target="../embeddings/oleObject48.bin"/><Relationship Id="rId5" Type="http://schemas.openxmlformats.org/officeDocument/2006/relationships/tags" Target="../tags/tag347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46.xml"/><Relationship Id="rId9" Type="http://schemas.openxmlformats.org/officeDocument/2006/relationships/tags" Target="../tags/tag35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3" Type="http://schemas.openxmlformats.org/officeDocument/2006/relationships/tags" Target="../tags/tag353.xml"/><Relationship Id="rId7" Type="http://schemas.openxmlformats.org/officeDocument/2006/relationships/tags" Target="../tags/tag357.xml"/><Relationship Id="rId12" Type="http://schemas.openxmlformats.org/officeDocument/2006/relationships/image" Target="../media/image1.emf"/><Relationship Id="rId2" Type="http://schemas.openxmlformats.org/officeDocument/2006/relationships/tags" Target="../tags/tag352.xml"/><Relationship Id="rId1" Type="http://schemas.openxmlformats.org/officeDocument/2006/relationships/vmlDrawing" Target="../drawings/vmlDrawing49.vml"/><Relationship Id="rId6" Type="http://schemas.openxmlformats.org/officeDocument/2006/relationships/tags" Target="../tags/tag356.xml"/><Relationship Id="rId11" Type="http://schemas.openxmlformats.org/officeDocument/2006/relationships/oleObject" Target="../embeddings/oleObject49.bin"/><Relationship Id="rId5" Type="http://schemas.openxmlformats.org/officeDocument/2006/relationships/tags" Target="../tags/tag355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54.xml"/><Relationship Id="rId9" Type="http://schemas.openxmlformats.org/officeDocument/2006/relationships/tags" Target="../tags/tag359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3" Type="http://schemas.openxmlformats.org/officeDocument/2006/relationships/tags" Target="../tags/tag361.xml"/><Relationship Id="rId7" Type="http://schemas.openxmlformats.org/officeDocument/2006/relationships/tags" Target="../tags/tag365.xml"/><Relationship Id="rId12" Type="http://schemas.openxmlformats.org/officeDocument/2006/relationships/image" Target="../media/image2.emf"/><Relationship Id="rId2" Type="http://schemas.openxmlformats.org/officeDocument/2006/relationships/tags" Target="../tags/tag360.xml"/><Relationship Id="rId1" Type="http://schemas.openxmlformats.org/officeDocument/2006/relationships/vmlDrawing" Target="../drawings/vmlDrawing50.vml"/><Relationship Id="rId6" Type="http://schemas.openxmlformats.org/officeDocument/2006/relationships/tags" Target="../tags/tag364.xml"/><Relationship Id="rId11" Type="http://schemas.openxmlformats.org/officeDocument/2006/relationships/oleObject" Target="../embeddings/oleObject50.bin"/><Relationship Id="rId5" Type="http://schemas.openxmlformats.org/officeDocument/2006/relationships/tags" Target="../tags/tag363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62.xml"/><Relationship Id="rId9" Type="http://schemas.openxmlformats.org/officeDocument/2006/relationships/tags" Target="../tags/tag367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374.xml"/><Relationship Id="rId3" Type="http://schemas.openxmlformats.org/officeDocument/2006/relationships/tags" Target="../tags/tag369.xml"/><Relationship Id="rId7" Type="http://schemas.openxmlformats.org/officeDocument/2006/relationships/tags" Target="../tags/tag373.xml"/><Relationship Id="rId12" Type="http://schemas.openxmlformats.org/officeDocument/2006/relationships/image" Target="../media/image2.emf"/><Relationship Id="rId2" Type="http://schemas.openxmlformats.org/officeDocument/2006/relationships/tags" Target="../tags/tag368.xml"/><Relationship Id="rId1" Type="http://schemas.openxmlformats.org/officeDocument/2006/relationships/vmlDrawing" Target="../drawings/vmlDrawing51.vml"/><Relationship Id="rId6" Type="http://schemas.openxmlformats.org/officeDocument/2006/relationships/tags" Target="../tags/tag372.xml"/><Relationship Id="rId11" Type="http://schemas.openxmlformats.org/officeDocument/2006/relationships/oleObject" Target="../embeddings/oleObject51.bin"/><Relationship Id="rId5" Type="http://schemas.openxmlformats.org/officeDocument/2006/relationships/tags" Target="../tags/tag371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70.xml"/><Relationship Id="rId9" Type="http://schemas.openxmlformats.org/officeDocument/2006/relationships/tags" Target="../tags/tag375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3" Type="http://schemas.openxmlformats.org/officeDocument/2006/relationships/tags" Target="../tags/tag377.xml"/><Relationship Id="rId7" Type="http://schemas.openxmlformats.org/officeDocument/2006/relationships/tags" Target="../tags/tag381.xml"/><Relationship Id="rId12" Type="http://schemas.openxmlformats.org/officeDocument/2006/relationships/image" Target="../media/image1.emf"/><Relationship Id="rId2" Type="http://schemas.openxmlformats.org/officeDocument/2006/relationships/tags" Target="../tags/tag376.xml"/><Relationship Id="rId1" Type="http://schemas.openxmlformats.org/officeDocument/2006/relationships/vmlDrawing" Target="../drawings/vmlDrawing52.vml"/><Relationship Id="rId6" Type="http://schemas.openxmlformats.org/officeDocument/2006/relationships/tags" Target="../tags/tag380.xml"/><Relationship Id="rId11" Type="http://schemas.openxmlformats.org/officeDocument/2006/relationships/oleObject" Target="../embeddings/oleObject52.bin"/><Relationship Id="rId5" Type="http://schemas.openxmlformats.org/officeDocument/2006/relationships/tags" Target="../tags/tag379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78.xml"/><Relationship Id="rId9" Type="http://schemas.openxmlformats.org/officeDocument/2006/relationships/tags" Target="../tags/tag38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vmlDrawing" Target="../drawings/vmlDrawing6.v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10" Type="http://schemas.openxmlformats.org/officeDocument/2006/relationships/image" Target="../media/image2.emf"/><Relationship Id="rId4" Type="http://schemas.openxmlformats.org/officeDocument/2006/relationships/tags" Target="../tags/tag43.xml"/><Relationship Id="rId9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3" Type="http://schemas.openxmlformats.org/officeDocument/2006/relationships/tags" Target="../tags/tag385.xml"/><Relationship Id="rId7" Type="http://schemas.openxmlformats.org/officeDocument/2006/relationships/tags" Target="../tags/tag389.xml"/><Relationship Id="rId12" Type="http://schemas.openxmlformats.org/officeDocument/2006/relationships/image" Target="../media/image2.emf"/><Relationship Id="rId2" Type="http://schemas.openxmlformats.org/officeDocument/2006/relationships/tags" Target="../tags/tag384.xml"/><Relationship Id="rId1" Type="http://schemas.openxmlformats.org/officeDocument/2006/relationships/vmlDrawing" Target="../drawings/vmlDrawing53.vml"/><Relationship Id="rId6" Type="http://schemas.openxmlformats.org/officeDocument/2006/relationships/tags" Target="../tags/tag388.xml"/><Relationship Id="rId11" Type="http://schemas.openxmlformats.org/officeDocument/2006/relationships/oleObject" Target="../embeddings/oleObject53.bin"/><Relationship Id="rId5" Type="http://schemas.openxmlformats.org/officeDocument/2006/relationships/tags" Target="../tags/tag387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86.xml"/><Relationship Id="rId9" Type="http://schemas.openxmlformats.org/officeDocument/2006/relationships/tags" Target="../tags/tag391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93.xml"/><Relationship Id="rId7" Type="http://schemas.openxmlformats.org/officeDocument/2006/relationships/tags" Target="../tags/tag397.xml"/><Relationship Id="rId2" Type="http://schemas.openxmlformats.org/officeDocument/2006/relationships/tags" Target="../tags/tag392.xml"/><Relationship Id="rId1" Type="http://schemas.openxmlformats.org/officeDocument/2006/relationships/vmlDrawing" Target="../drawings/vmlDrawing54.vml"/><Relationship Id="rId6" Type="http://schemas.openxmlformats.org/officeDocument/2006/relationships/tags" Target="../tags/tag396.xml"/><Relationship Id="rId5" Type="http://schemas.openxmlformats.org/officeDocument/2006/relationships/tags" Target="../tags/tag395.xml"/><Relationship Id="rId10" Type="http://schemas.openxmlformats.org/officeDocument/2006/relationships/image" Target="../media/image2.emf"/><Relationship Id="rId4" Type="http://schemas.openxmlformats.org/officeDocument/2006/relationships/tags" Target="../tags/tag394.xml"/><Relationship Id="rId9" Type="http://schemas.openxmlformats.org/officeDocument/2006/relationships/oleObject" Target="../embeddings/oleObject54.bin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99.xml"/><Relationship Id="rId7" Type="http://schemas.openxmlformats.org/officeDocument/2006/relationships/oleObject" Target="../embeddings/oleObject55.bin"/><Relationship Id="rId2" Type="http://schemas.openxmlformats.org/officeDocument/2006/relationships/tags" Target="../tags/tag398.xml"/><Relationship Id="rId1" Type="http://schemas.openxmlformats.org/officeDocument/2006/relationships/vmlDrawing" Target="../drawings/vmlDrawing55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01.xml"/><Relationship Id="rId4" Type="http://schemas.openxmlformats.org/officeDocument/2006/relationships/tags" Target="../tags/tag400.xml"/></Relationships>
</file>

<file path=ppt/slideLayouts/_rels/slideLayout5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03.xml"/><Relationship Id="rId7" Type="http://schemas.openxmlformats.org/officeDocument/2006/relationships/image" Target="../media/image4.png"/><Relationship Id="rId2" Type="http://schemas.openxmlformats.org/officeDocument/2006/relationships/tags" Target="../tags/tag40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12.svg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410.xml"/><Relationship Id="rId3" Type="http://schemas.openxmlformats.org/officeDocument/2006/relationships/tags" Target="../tags/tag405.xml"/><Relationship Id="rId7" Type="http://schemas.openxmlformats.org/officeDocument/2006/relationships/tags" Target="../tags/tag409.xml"/><Relationship Id="rId12" Type="http://schemas.openxmlformats.org/officeDocument/2006/relationships/image" Target="../media/image1.emf"/><Relationship Id="rId2" Type="http://schemas.openxmlformats.org/officeDocument/2006/relationships/tags" Target="../tags/tag404.xml"/><Relationship Id="rId1" Type="http://schemas.openxmlformats.org/officeDocument/2006/relationships/vmlDrawing" Target="../drawings/vmlDrawing57.vml"/><Relationship Id="rId6" Type="http://schemas.openxmlformats.org/officeDocument/2006/relationships/tags" Target="../tags/tag408.xml"/><Relationship Id="rId11" Type="http://schemas.openxmlformats.org/officeDocument/2006/relationships/oleObject" Target="../embeddings/oleObject57.bin"/><Relationship Id="rId5" Type="http://schemas.openxmlformats.org/officeDocument/2006/relationships/tags" Target="../tags/tag407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406.xml"/><Relationship Id="rId9" Type="http://schemas.openxmlformats.org/officeDocument/2006/relationships/tags" Target="../tags/tag411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3" Type="http://schemas.openxmlformats.org/officeDocument/2006/relationships/tags" Target="../tags/tag413.xml"/><Relationship Id="rId7" Type="http://schemas.openxmlformats.org/officeDocument/2006/relationships/tags" Target="../tags/tag417.xml"/><Relationship Id="rId2" Type="http://schemas.openxmlformats.org/officeDocument/2006/relationships/tags" Target="../tags/tag412.xml"/><Relationship Id="rId1" Type="http://schemas.openxmlformats.org/officeDocument/2006/relationships/vmlDrawing" Target="../drawings/vmlDrawing58.vml"/><Relationship Id="rId6" Type="http://schemas.openxmlformats.org/officeDocument/2006/relationships/tags" Target="../tags/tag416.xml"/><Relationship Id="rId11" Type="http://schemas.openxmlformats.org/officeDocument/2006/relationships/image" Target="../media/image1.emf"/><Relationship Id="rId5" Type="http://schemas.openxmlformats.org/officeDocument/2006/relationships/tags" Target="../tags/tag415.xml"/><Relationship Id="rId10" Type="http://schemas.openxmlformats.org/officeDocument/2006/relationships/oleObject" Target="../embeddings/oleObject58.bin"/><Relationship Id="rId4" Type="http://schemas.openxmlformats.org/officeDocument/2006/relationships/tags" Target="../tags/tag414.xml"/><Relationship Id="rId9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19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9.bin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5.png"/><Relationship Id="rId3" Type="http://schemas.openxmlformats.org/officeDocument/2006/relationships/tags" Target="../tags/tag441.xml"/><Relationship Id="rId7" Type="http://schemas.openxmlformats.org/officeDocument/2006/relationships/slideMaster" Target="../slideMasters/slideMaster4.xml"/><Relationship Id="rId12" Type="http://schemas.microsoft.com/office/2007/relationships/hdphoto" Target="../media/hdphoto2.wdp"/><Relationship Id="rId2" Type="http://schemas.openxmlformats.org/officeDocument/2006/relationships/tags" Target="../tags/tag440.xml"/><Relationship Id="rId1" Type="http://schemas.openxmlformats.org/officeDocument/2006/relationships/vmlDrawing" Target="../drawings/vmlDrawing61.vml"/><Relationship Id="rId6" Type="http://schemas.openxmlformats.org/officeDocument/2006/relationships/tags" Target="../tags/tag444.xml"/><Relationship Id="rId11" Type="http://schemas.openxmlformats.org/officeDocument/2006/relationships/image" Target="../media/image12.png"/><Relationship Id="rId5" Type="http://schemas.openxmlformats.org/officeDocument/2006/relationships/tags" Target="../tags/tag443.xml"/><Relationship Id="rId10" Type="http://schemas.openxmlformats.org/officeDocument/2006/relationships/image" Target="../media/image3.jpeg"/><Relationship Id="rId4" Type="http://schemas.openxmlformats.org/officeDocument/2006/relationships/tags" Target="../tags/tag442.xml"/><Relationship Id="rId9" Type="http://schemas.openxmlformats.org/officeDocument/2006/relationships/image" Target="../media/image2.emf"/><Relationship Id="rId14" Type="http://schemas.openxmlformats.org/officeDocument/2006/relationships/image" Target="../media/image6.sv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8.jpeg"/><Relationship Id="rId3" Type="http://schemas.openxmlformats.org/officeDocument/2006/relationships/tags" Target="../tags/tag446.xml"/><Relationship Id="rId7" Type="http://schemas.openxmlformats.org/officeDocument/2006/relationships/slideMaster" Target="../slideMasters/slideMaster4.xml"/><Relationship Id="rId12" Type="http://schemas.openxmlformats.org/officeDocument/2006/relationships/image" Target="../media/image9.svg"/><Relationship Id="rId2" Type="http://schemas.openxmlformats.org/officeDocument/2006/relationships/tags" Target="../tags/tag445.xml"/><Relationship Id="rId1" Type="http://schemas.openxmlformats.org/officeDocument/2006/relationships/vmlDrawing" Target="../drawings/vmlDrawing62.vml"/><Relationship Id="rId6" Type="http://schemas.openxmlformats.org/officeDocument/2006/relationships/tags" Target="../tags/tag449.xml"/><Relationship Id="rId11" Type="http://schemas.openxmlformats.org/officeDocument/2006/relationships/image" Target="../media/image7.png"/><Relationship Id="rId5" Type="http://schemas.openxmlformats.org/officeDocument/2006/relationships/tags" Target="../tags/tag448.xml"/><Relationship Id="rId10" Type="http://schemas.openxmlformats.org/officeDocument/2006/relationships/image" Target="../media/image13.png"/><Relationship Id="rId4" Type="http://schemas.openxmlformats.org/officeDocument/2006/relationships/tags" Target="../tags/tag447.xml"/><Relationship Id="rId9" Type="http://schemas.openxmlformats.org/officeDocument/2006/relationships/image" Target="../media/image2.emf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2" Type="http://schemas.openxmlformats.org/officeDocument/2006/relationships/tags" Target="../tags/tag450.xml"/><Relationship Id="rId1" Type="http://schemas.openxmlformats.org/officeDocument/2006/relationships/vmlDrawing" Target="../drawings/vmlDrawing63.vml"/><Relationship Id="rId6" Type="http://schemas.openxmlformats.org/officeDocument/2006/relationships/tags" Target="../tags/tag454.xml"/><Relationship Id="rId11" Type="http://schemas.openxmlformats.org/officeDocument/2006/relationships/image" Target="../media/image1.emf"/><Relationship Id="rId5" Type="http://schemas.openxmlformats.org/officeDocument/2006/relationships/tags" Target="../tags/tag453.xml"/><Relationship Id="rId10" Type="http://schemas.openxmlformats.org/officeDocument/2006/relationships/oleObject" Target="../embeddings/oleObject63.bin"/><Relationship Id="rId4" Type="http://schemas.openxmlformats.org/officeDocument/2006/relationships/tags" Target="../tags/tag452.xml"/><Relationship Id="rId9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7.v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10" Type="http://schemas.openxmlformats.org/officeDocument/2006/relationships/image" Target="../media/image2.emf"/><Relationship Id="rId4" Type="http://schemas.openxmlformats.org/officeDocument/2006/relationships/tags" Target="../tags/tag49.xml"/><Relationship Id="rId9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58.xml"/><Relationship Id="rId7" Type="http://schemas.openxmlformats.org/officeDocument/2006/relationships/tags" Target="../tags/tag462.xml"/><Relationship Id="rId2" Type="http://schemas.openxmlformats.org/officeDocument/2006/relationships/tags" Target="../tags/tag457.xml"/><Relationship Id="rId1" Type="http://schemas.openxmlformats.org/officeDocument/2006/relationships/vmlDrawing" Target="../drawings/vmlDrawing64.v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10" Type="http://schemas.openxmlformats.org/officeDocument/2006/relationships/image" Target="../media/image2.emf"/><Relationship Id="rId4" Type="http://schemas.openxmlformats.org/officeDocument/2006/relationships/tags" Target="../tags/tag459.xml"/><Relationship Id="rId9" Type="http://schemas.openxmlformats.org/officeDocument/2006/relationships/oleObject" Target="../embeddings/oleObject64.bin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64.xml"/><Relationship Id="rId7" Type="http://schemas.openxmlformats.org/officeDocument/2006/relationships/tags" Target="../tags/tag468.xml"/><Relationship Id="rId2" Type="http://schemas.openxmlformats.org/officeDocument/2006/relationships/tags" Target="../tags/tag463.xml"/><Relationship Id="rId1" Type="http://schemas.openxmlformats.org/officeDocument/2006/relationships/vmlDrawing" Target="../drawings/vmlDrawing65.vml"/><Relationship Id="rId6" Type="http://schemas.openxmlformats.org/officeDocument/2006/relationships/tags" Target="../tags/tag467.xml"/><Relationship Id="rId5" Type="http://schemas.openxmlformats.org/officeDocument/2006/relationships/tags" Target="../tags/tag466.xml"/><Relationship Id="rId10" Type="http://schemas.openxmlformats.org/officeDocument/2006/relationships/image" Target="../media/image2.emf"/><Relationship Id="rId4" Type="http://schemas.openxmlformats.org/officeDocument/2006/relationships/tags" Target="../tags/tag465.xml"/><Relationship Id="rId9" Type="http://schemas.openxmlformats.org/officeDocument/2006/relationships/oleObject" Target="../embeddings/oleObject65.bin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70.xml"/><Relationship Id="rId7" Type="http://schemas.openxmlformats.org/officeDocument/2006/relationships/tags" Target="../tags/tag474.xml"/><Relationship Id="rId2" Type="http://schemas.openxmlformats.org/officeDocument/2006/relationships/tags" Target="../tags/tag469.xml"/><Relationship Id="rId1" Type="http://schemas.openxmlformats.org/officeDocument/2006/relationships/vmlDrawing" Target="../drawings/vmlDrawing66.vml"/><Relationship Id="rId6" Type="http://schemas.openxmlformats.org/officeDocument/2006/relationships/tags" Target="../tags/tag473.xml"/><Relationship Id="rId5" Type="http://schemas.openxmlformats.org/officeDocument/2006/relationships/tags" Target="../tags/tag472.xml"/><Relationship Id="rId10" Type="http://schemas.openxmlformats.org/officeDocument/2006/relationships/image" Target="../media/image2.emf"/><Relationship Id="rId4" Type="http://schemas.openxmlformats.org/officeDocument/2006/relationships/tags" Target="../tags/tag471.xml"/><Relationship Id="rId9" Type="http://schemas.openxmlformats.org/officeDocument/2006/relationships/oleObject" Target="../embeddings/oleObject66.bin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3" Type="http://schemas.openxmlformats.org/officeDocument/2006/relationships/tags" Target="../tags/tag476.xml"/><Relationship Id="rId7" Type="http://schemas.openxmlformats.org/officeDocument/2006/relationships/tags" Target="../tags/tag480.xml"/><Relationship Id="rId2" Type="http://schemas.openxmlformats.org/officeDocument/2006/relationships/tags" Target="../tags/tag475.xml"/><Relationship Id="rId1" Type="http://schemas.openxmlformats.org/officeDocument/2006/relationships/vmlDrawing" Target="../drawings/vmlDrawing67.vml"/><Relationship Id="rId6" Type="http://schemas.openxmlformats.org/officeDocument/2006/relationships/tags" Target="../tags/tag479.xml"/><Relationship Id="rId11" Type="http://schemas.openxmlformats.org/officeDocument/2006/relationships/image" Target="../media/image2.emf"/><Relationship Id="rId5" Type="http://schemas.openxmlformats.org/officeDocument/2006/relationships/tags" Target="../tags/tag478.xml"/><Relationship Id="rId10" Type="http://schemas.openxmlformats.org/officeDocument/2006/relationships/oleObject" Target="../embeddings/oleObject67.bin"/><Relationship Id="rId4" Type="http://schemas.openxmlformats.org/officeDocument/2006/relationships/tags" Target="../tags/tag477.xml"/><Relationship Id="rId9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488.xml"/><Relationship Id="rId3" Type="http://schemas.openxmlformats.org/officeDocument/2006/relationships/tags" Target="../tags/tag483.xml"/><Relationship Id="rId7" Type="http://schemas.openxmlformats.org/officeDocument/2006/relationships/tags" Target="../tags/tag487.xml"/><Relationship Id="rId12" Type="http://schemas.openxmlformats.org/officeDocument/2006/relationships/image" Target="../media/image1.emf"/><Relationship Id="rId2" Type="http://schemas.openxmlformats.org/officeDocument/2006/relationships/tags" Target="../tags/tag482.xml"/><Relationship Id="rId1" Type="http://schemas.openxmlformats.org/officeDocument/2006/relationships/vmlDrawing" Target="../drawings/vmlDrawing68.vml"/><Relationship Id="rId6" Type="http://schemas.openxmlformats.org/officeDocument/2006/relationships/tags" Target="../tags/tag486.xml"/><Relationship Id="rId11" Type="http://schemas.openxmlformats.org/officeDocument/2006/relationships/oleObject" Target="../embeddings/oleObject68.bin"/><Relationship Id="rId5" Type="http://schemas.openxmlformats.org/officeDocument/2006/relationships/tags" Target="../tags/tag485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484.xml"/><Relationship Id="rId9" Type="http://schemas.openxmlformats.org/officeDocument/2006/relationships/tags" Target="../tags/tag489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496.xml"/><Relationship Id="rId3" Type="http://schemas.openxmlformats.org/officeDocument/2006/relationships/tags" Target="../tags/tag491.xml"/><Relationship Id="rId7" Type="http://schemas.openxmlformats.org/officeDocument/2006/relationships/tags" Target="../tags/tag495.xml"/><Relationship Id="rId12" Type="http://schemas.openxmlformats.org/officeDocument/2006/relationships/image" Target="../media/image1.emf"/><Relationship Id="rId2" Type="http://schemas.openxmlformats.org/officeDocument/2006/relationships/tags" Target="../tags/tag490.xml"/><Relationship Id="rId1" Type="http://schemas.openxmlformats.org/officeDocument/2006/relationships/vmlDrawing" Target="../drawings/vmlDrawing69.vml"/><Relationship Id="rId6" Type="http://schemas.openxmlformats.org/officeDocument/2006/relationships/tags" Target="../tags/tag494.xml"/><Relationship Id="rId11" Type="http://schemas.openxmlformats.org/officeDocument/2006/relationships/oleObject" Target="../embeddings/oleObject69.bin"/><Relationship Id="rId5" Type="http://schemas.openxmlformats.org/officeDocument/2006/relationships/tags" Target="../tags/tag493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492.xml"/><Relationship Id="rId9" Type="http://schemas.openxmlformats.org/officeDocument/2006/relationships/tags" Target="../tags/tag497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504.xml"/><Relationship Id="rId3" Type="http://schemas.openxmlformats.org/officeDocument/2006/relationships/tags" Target="../tags/tag499.xml"/><Relationship Id="rId7" Type="http://schemas.openxmlformats.org/officeDocument/2006/relationships/tags" Target="../tags/tag503.xml"/><Relationship Id="rId12" Type="http://schemas.openxmlformats.org/officeDocument/2006/relationships/image" Target="../media/image1.emf"/><Relationship Id="rId2" Type="http://schemas.openxmlformats.org/officeDocument/2006/relationships/tags" Target="../tags/tag498.xml"/><Relationship Id="rId1" Type="http://schemas.openxmlformats.org/officeDocument/2006/relationships/vmlDrawing" Target="../drawings/vmlDrawing70.vml"/><Relationship Id="rId6" Type="http://schemas.openxmlformats.org/officeDocument/2006/relationships/tags" Target="../tags/tag502.xml"/><Relationship Id="rId11" Type="http://schemas.openxmlformats.org/officeDocument/2006/relationships/oleObject" Target="../embeddings/oleObject70.bin"/><Relationship Id="rId5" Type="http://schemas.openxmlformats.org/officeDocument/2006/relationships/tags" Target="../tags/tag501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500.xml"/><Relationship Id="rId9" Type="http://schemas.openxmlformats.org/officeDocument/2006/relationships/tags" Target="../tags/tag505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3" Type="http://schemas.openxmlformats.org/officeDocument/2006/relationships/tags" Target="../tags/tag507.xml"/><Relationship Id="rId7" Type="http://schemas.openxmlformats.org/officeDocument/2006/relationships/tags" Target="../tags/tag511.xml"/><Relationship Id="rId12" Type="http://schemas.openxmlformats.org/officeDocument/2006/relationships/image" Target="../media/image9.emf"/><Relationship Id="rId2" Type="http://schemas.openxmlformats.org/officeDocument/2006/relationships/tags" Target="../tags/tag506.xml"/><Relationship Id="rId1" Type="http://schemas.openxmlformats.org/officeDocument/2006/relationships/vmlDrawing" Target="../drawings/vmlDrawing71.vml"/><Relationship Id="rId6" Type="http://schemas.openxmlformats.org/officeDocument/2006/relationships/tags" Target="../tags/tag510.xml"/><Relationship Id="rId11" Type="http://schemas.openxmlformats.org/officeDocument/2006/relationships/oleObject" Target="../embeddings/oleObject71.bin"/><Relationship Id="rId5" Type="http://schemas.openxmlformats.org/officeDocument/2006/relationships/tags" Target="../tags/tag509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508.xml"/><Relationship Id="rId9" Type="http://schemas.openxmlformats.org/officeDocument/2006/relationships/tags" Target="../tags/tag513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tags" Target="../tags/tag520.xml"/><Relationship Id="rId3" Type="http://schemas.openxmlformats.org/officeDocument/2006/relationships/tags" Target="../tags/tag515.xml"/><Relationship Id="rId7" Type="http://schemas.openxmlformats.org/officeDocument/2006/relationships/tags" Target="../tags/tag519.xml"/><Relationship Id="rId12" Type="http://schemas.openxmlformats.org/officeDocument/2006/relationships/image" Target="../media/image1.emf"/><Relationship Id="rId2" Type="http://schemas.openxmlformats.org/officeDocument/2006/relationships/tags" Target="../tags/tag514.xml"/><Relationship Id="rId1" Type="http://schemas.openxmlformats.org/officeDocument/2006/relationships/vmlDrawing" Target="../drawings/vmlDrawing72.vml"/><Relationship Id="rId6" Type="http://schemas.openxmlformats.org/officeDocument/2006/relationships/tags" Target="../tags/tag518.xml"/><Relationship Id="rId11" Type="http://schemas.openxmlformats.org/officeDocument/2006/relationships/oleObject" Target="../embeddings/oleObject72.bin"/><Relationship Id="rId5" Type="http://schemas.openxmlformats.org/officeDocument/2006/relationships/tags" Target="../tags/tag517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516.xml"/><Relationship Id="rId9" Type="http://schemas.openxmlformats.org/officeDocument/2006/relationships/tags" Target="../tags/tag521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523.xml"/><Relationship Id="rId7" Type="http://schemas.openxmlformats.org/officeDocument/2006/relationships/tags" Target="../tags/tag527.xml"/><Relationship Id="rId2" Type="http://schemas.openxmlformats.org/officeDocument/2006/relationships/tags" Target="../tags/tag522.xml"/><Relationship Id="rId1" Type="http://schemas.openxmlformats.org/officeDocument/2006/relationships/vmlDrawing" Target="../drawings/vmlDrawing73.vml"/><Relationship Id="rId6" Type="http://schemas.openxmlformats.org/officeDocument/2006/relationships/tags" Target="../tags/tag526.xml"/><Relationship Id="rId5" Type="http://schemas.openxmlformats.org/officeDocument/2006/relationships/tags" Target="../tags/tag525.xml"/><Relationship Id="rId10" Type="http://schemas.openxmlformats.org/officeDocument/2006/relationships/image" Target="../media/image2.emf"/><Relationship Id="rId4" Type="http://schemas.openxmlformats.org/officeDocument/2006/relationships/tags" Target="../tags/tag524.xml"/><Relationship Id="rId9" Type="http://schemas.openxmlformats.org/officeDocument/2006/relationships/oleObject" Target="../embeddings/oleObject73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vmlDrawing" Target="../drawings/vmlDrawing8.vml"/><Relationship Id="rId6" Type="http://schemas.openxmlformats.org/officeDocument/2006/relationships/tags" Target="../tags/tag57.xml"/><Relationship Id="rId11" Type="http://schemas.openxmlformats.org/officeDocument/2006/relationships/image" Target="../media/image2.emf"/><Relationship Id="rId5" Type="http://schemas.openxmlformats.org/officeDocument/2006/relationships/tags" Target="../tags/tag56.xml"/><Relationship Id="rId10" Type="http://schemas.openxmlformats.org/officeDocument/2006/relationships/oleObject" Target="../embeddings/oleObject8.bin"/><Relationship Id="rId4" Type="http://schemas.openxmlformats.org/officeDocument/2006/relationships/tags" Target="../tags/tag55.xml"/><Relationship Id="rId9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29.xml"/><Relationship Id="rId7" Type="http://schemas.openxmlformats.org/officeDocument/2006/relationships/oleObject" Target="../embeddings/oleObject74.bin"/><Relationship Id="rId2" Type="http://schemas.openxmlformats.org/officeDocument/2006/relationships/tags" Target="../tags/tag528.xml"/><Relationship Id="rId1" Type="http://schemas.openxmlformats.org/officeDocument/2006/relationships/vmlDrawing" Target="../drawings/vmlDrawing74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31.xml"/><Relationship Id="rId4" Type="http://schemas.openxmlformats.org/officeDocument/2006/relationships/tags" Target="../tags/tag530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33.xml"/><Relationship Id="rId7" Type="http://schemas.openxmlformats.org/officeDocument/2006/relationships/image" Target="../media/image14.png"/><Relationship Id="rId2" Type="http://schemas.openxmlformats.org/officeDocument/2006/relationships/tags" Target="../tags/tag532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5.bin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18.svg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12.svg"/><Relationship Id="rId3" Type="http://schemas.openxmlformats.org/officeDocument/2006/relationships/tags" Target="../tags/tag556.xml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5.png"/><Relationship Id="rId2" Type="http://schemas.openxmlformats.org/officeDocument/2006/relationships/tags" Target="../tags/tag555.xml"/><Relationship Id="rId1" Type="http://schemas.openxmlformats.org/officeDocument/2006/relationships/vmlDrawing" Target="../drawings/vmlDrawing77.vml"/><Relationship Id="rId6" Type="http://schemas.openxmlformats.org/officeDocument/2006/relationships/slideMaster" Target="../slideMasters/slideMaster5.xml"/><Relationship Id="rId11" Type="http://schemas.microsoft.com/office/2007/relationships/hdphoto" Target="../media/hdphoto1.wdp"/><Relationship Id="rId5" Type="http://schemas.openxmlformats.org/officeDocument/2006/relationships/tags" Target="../tags/tag558.xml"/><Relationship Id="rId10" Type="http://schemas.openxmlformats.org/officeDocument/2006/relationships/image" Target="../media/image4.png"/><Relationship Id="rId4" Type="http://schemas.openxmlformats.org/officeDocument/2006/relationships/tags" Target="../tags/tag557.xml"/><Relationship Id="rId9" Type="http://schemas.openxmlformats.org/officeDocument/2006/relationships/image" Target="../media/image3.jpeg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8.jpeg"/><Relationship Id="rId3" Type="http://schemas.openxmlformats.org/officeDocument/2006/relationships/tags" Target="../tags/tag560.xml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12.svg"/><Relationship Id="rId2" Type="http://schemas.openxmlformats.org/officeDocument/2006/relationships/tags" Target="../tags/tag559.xml"/><Relationship Id="rId1" Type="http://schemas.openxmlformats.org/officeDocument/2006/relationships/vmlDrawing" Target="../drawings/vmlDrawing78.vml"/><Relationship Id="rId6" Type="http://schemas.openxmlformats.org/officeDocument/2006/relationships/slideMaster" Target="../slideMasters/slideMaster5.xml"/><Relationship Id="rId11" Type="http://schemas.openxmlformats.org/officeDocument/2006/relationships/image" Target="../media/image5.png"/><Relationship Id="rId5" Type="http://schemas.openxmlformats.org/officeDocument/2006/relationships/tags" Target="../tags/tag562.xml"/><Relationship Id="rId10" Type="http://schemas.microsoft.com/office/2007/relationships/hdphoto" Target="../media/hdphoto1.wdp"/><Relationship Id="rId4" Type="http://schemas.openxmlformats.org/officeDocument/2006/relationships/tags" Target="../tags/tag561.xml"/><Relationship Id="rId9" Type="http://schemas.openxmlformats.org/officeDocument/2006/relationships/image" Target="../media/image4.png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569.xml"/><Relationship Id="rId3" Type="http://schemas.openxmlformats.org/officeDocument/2006/relationships/tags" Target="../tags/tag564.xml"/><Relationship Id="rId7" Type="http://schemas.openxmlformats.org/officeDocument/2006/relationships/tags" Target="../tags/tag568.xml"/><Relationship Id="rId2" Type="http://schemas.openxmlformats.org/officeDocument/2006/relationships/tags" Target="../tags/tag563.xml"/><Relationship Id="rId1" Type="http://schemas.openxmlformats.org/officeDocument/2006/relationships/vmlDrawing" Target="../drawings/vmlDrawing79.vml"/><Relationship Id="rId6" Type="http://schemas.openxmlformats.org/officeDocument/2006/relationships/tags" Target="../tags/tag567.xml"/><Relationship Id="rId11" Type="http://schemas.openxmlformats.org/officeDocument/2006/relationships/image" Target="../media/image1.emf"/><Relationship Id="rId5" Type="http://schemas.openxmlformats.org/officeDocument/2006/relationships/tags" Target="../tags/tag566.xml"/><Relationship Id="rId10" Type="http://schemas.openxmlformats.org/officeDocument/2006/relationships/oleObject" Target="../embeddings/oleObject79.bin"/><Relationship Id="rId4" Type="http://schemas.openxmlformats.org/officeDocument/2006/relationships/tags" Target="../tags/tag565.xml"/><Relationship Id="rId9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71.xml"/><Relationship Id="rId7" Type="http://schemas.openxmlformats.org/officeDocument/2006/relationships/tags" Target="../tags/tag575.xml"/><Relationship Id="rId2" Type="http://schemas.openxmlformats.org/officeDocument/2006/relationships/tags" Target="../tags/tag570.xml"/><Relationship Id="rId1" Type="http://schemas.openxmlformats.org/officeDocument/2006/relationships/vmlDrawing" Target="../drawings/vmlDrawing80.vml"/><Relationship Id="rId6" Type="http://schemas.openxmlformats.org/officeDocument/2006/relationships/tags" Target="../tags/tag574.xml"/><Relationship Id="rId11" Type="http://schemas.openxmlformats.org/officeDocument/2006/relationships/image" Target="../media/image10.emf"/><Relationship Id="rId5" Type="http://schemas.openxmlformats.org/officeDocument/2006/relationships/tags" Target="../tags/tag573.xml"/><Relationship Id="rId10" Type="http://schemas.openxmlformats.org/officeDocument/2006/relationships/image" Target="../media/image2.emf"/><Relationship Id="rId4" Type="http://schemas.openxmlformats.org/officeDocument/2006/relationships/tags" Target="../tags/tag572.xml"/><Relationship Id="rId9" Type="http://schemas.openxmlformats.org/officeDocument/2006/relationships/oleObject" Target="../embeddings/oleObject80.bin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77.xml"/><Relationship Id="rId7" Type="http://schemas.openxmlformats.org/officeDocument/2006/relationships/tags" Target="../tags/tag581.xml"/><Relationship Id="rId2" Type="http://schemas.openxmlformats.org/officeDocument/2006/relationships/tags" Target="../tags/tag576.xml"/><Relationship Id="rId1" Type="http://schemas.openxmlformats.org/officeDocument/2006/relationships/vmlDrawing" Target="../drawings/vmlDrawing81.vml"/><Relationship Id="rId6" Type="http://schemas.openxmlformats.org/officeDocument/2006/relationships/tags" Target="../tags/tag580.xml"/><Relationship Id="rId11" Type="http://schemas.openxmlformats.org/officeDocument/2006/relationships/image" Target="../media/image10.emf"/><Relationship Id="rId5" Type="http://schemas.openxmlformats.org/officeDocument/2006/relationships/tags" Target="../tags/tag579.xml"/><Relationship Id="rId10" Type="http://schemas.openxmlformats.org/officeDocument/2006/relationships/image" Target="../media/image2.emf"/><Relationship Id="rId4" Type="http://schemas.openxmlformats.org/officeDocument/2006/relationships/tags" Target="../tags/tag578.xml"/><Relationship Id="rId9" Type="http://schemas.openxmlformats.org/officeDocument/2006/relationships/oleObject" Target="../embeddings/oleObject81.bin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83.xml"/><Relationship Id="rId7" Type="http://schemas.openxmlformats.org/officeDocument/2006/relationships/tags" Target="../tags/tag587.xml"/><Relationship Id="rId2" Type="http://schemas.openxmlformats.org/officeDocument/2006/relationships/tags" Target="../tags/tag582.xml"/><Relationship Id="rId1" Type="http://schemas.openxmlformats.org/officeDocument/2006/relationships/vmlDrawing" Target="../drawings/vmlDrawing82.vml"/><Relationship Id="rId6" Type="http://schemas.openxmlformats.org/officeDocument/2006/relationships/tags" Target="../tags/tag586.xml"/><Relationship Id="rId5" Type="http://schemas.openxmlformats.org/officeDocument/2006/relationships/tags" Target="../tags/tag585.xml"/><Relationship Id="rId10" Type="http://schemas.openxmlformats.org/officeDocument/2006/relationships/image" Target="../media/image2.emf"/><Relationship Id="rId4" Type="http://schemas.openxmlformats.org/officeDocument/2006/relationships/tags" Target="../tags/tag584.xml"/><Relationship Id="rId9" Type="http://schemas.openxmlformats.org/officeDocument/2006/relationships/oleObject" Target="../embeddings/oleObject82.bin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89.xml"/><Relationship Id="rId7" Type="http://schemas.openxmlformats.org/officeDocument/2006/relationships/tags" Target="../tags/tag593.xml"/><Relationship Id="rId2" Type="http://schemas.openxmlformats.org/officeDocument/2006/relationships/tags" Target="../tags/tag588.xml"/><Relationship Id="rId1" Type="http://schemas.openxmlformats.org/officeDocument/2006/relationships/vmlDrawing" Target="../drawings/vmlDrawing83.vml"/><Relationship Id="rId6" Type="http://schemas.openxmlformats.org/officeDocument/2006/relationships/tags" Target="../tags/tag592.xml"/><Relationship Id="rId5" Type="http://schemas.openxmlformats.org/officeDocument/2006/relationships/tags" Target="../tags/tag591.xml"/><Relationship Id="rId10" Type="http://schemas.openxmlformats.org/officeDocument/2006/relationships/image" Target="../media/image2.emf"/><Relationship Id="rId4" Type="http://schemas.openxmlformats.org/officeDocument/2006/relationships/tags" Target="../tags/tag590.xml"/><Relationship Id="rId9" Type="http://schemas.openxmlformats.org/officeDocument/2006/relationships/oleObject" Target="../embeddings/oleObject83.bin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600.xml"/><Relationship Id="rId3" Type="http://schemas.openxmlformats.org/officeDocument/2006/relationships/tags" Target="../tags/tag595.xml"/><Relationship Id="rId7" Type="http://schemas.openxmlformats.org/officeDocument/2006/relationships/tags" Target="../tags/tag599.xml"/><Relationship Id="rId2" Type="http://schemas.openxmlformats.org/officeDocument/2006/relationships/tags" Target="../tags/tag594.xml"/><Relationship Id="rId1" Type="http://schemas.openxmlformats.org/officeDocument/2006/relationships/vmlDrawing" Target="../drawings/vmlDrawing84.vml"/><Relationship Id="rId6" Type="http://schemas.openxmlformats.org/officeDocument/2006/relationships/tags" Target="../tags/tag598.xml"/><Relationship Id="rId11" Type="http://schemas.openxmlformats.org/officeDocument/2006/relationships/image" Target="../media/image2.emf"/><Relationship Id="rId5" Type="http://schemas.openxmlformats.org/officeDocument/2006/relationships/tags" Target="../tags/tag597.xml"/><Relationship Id="rId10" Type="http://schemas.openxmlformats.org/officeDocument/2006/relationships/oleObject" Target="../embeddings/oleObject84.bin"/><Relationship Id="rId4" Type="http://schemas.openxmlformats.org/officeDocument/2006/relationships/tags" Target="../tags/tag596.xml"/><Relationship Id="rId9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1.emf"/><Relationship Id="rId2" Type="http://schemas.openxmlformats.org/officeDocument/2006/relationships/tags" Target="../tags/tag60.xml"/><Relationship Id="rId1" Type="http://schemas.openxmlformats.org/officeDocument/2006/relationships/vmlDrawing" Target="../drawings/vmlDrawing9.vml"/><Relationship Id="rId6" Type="http://schemas.openxmlformats.org/officeDocument/2006/relationships/tags" Target="../tags/tag64.xml"/><Relationship Id="rId11" Type="http://schemas.openxmlformats.org/officeDocument/2006/relationships/oleObject" Target="../embeddings/oleObject9.bin"/><Relationship Id="rId5" Type="http://schemas.openxmlformats.org/officeDocument/2006/relationships/tags" Target="../tags/tag6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2.xml"/><Relationship Id="rId9" Type="http://schemas.openxmlformats.org/officeDocument/2006/relationships/tags" Target="../tags/tag67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607.xml"/><Relationship Id="rId3" Type="http://schemas.openxmlformats.org/officeDocument/2006/relationships/tags" Target="../tags/tag602.xml"/><Relationship Id="rId7" Type="http://schemas.openxmlformats.org/officeDocument/2006/relationships/tags" Target="../tags/tag606.xml"/><Relationship Id="rId12" Type="http://schemas.openxmlformats.org/officeDocument/2006/relationships/image" Target="../media/image1.emf"/><Relationship Id="rId2" Type="http://schemas.openxmlformats.org/officeDocument/2006/relationships/tags" Target="../tags/tag601.xml"/><Relationship Id="rId1" Type="http://schemas.openxmlformats.org/officeDocument/2006/relationships/vmlDrawing" Target="../drawings/vmlDrawing85.vml"/><Relationship Id="rId6" Type="http://schemas.openxmlformats.org/officeDocument/2006/relationships/tags" Target="../tags/tag605.xml"/><Relationship Id="rId11" Type="http://schemas.openxmlformats.org/officeDocument/2006/relationships/oleObject" Target="../embeddings/oleObject85.bin"/><Relationship Id="rId5" Type="http://schemas.openxmlformats.org/officeDocument/2006/relationships/tags" Target="../tags/tag604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603.xml"/><Relationship Id="rId9" Type="http://schemas.openxmlformats.org/officeDocument/2006/relationships/tags" Target="../tags/tag608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615.xml"/><Relationship Id="rId3" Type="http://schemas.openxmlformats.org/officeDocument/2006/relationships/tags" Target="../tags/tag610.xml"/><Relationship Id="rId7" Type="http://schemas.openxmlformats.org/officeDocument/2006/relationships/tags" Target="../tags/tag614.xml"/><Relationship Id="rId12" Type="http://schemas.openxmlformats.org/officeDocument/2006/relationships/image" Target="../media/image1.emf"/><Relationship Id="rId2" Type="http://schemas.openxmlformats.org/officeDocument/2006/relationships/tags" Target="../tags/tag609.xml"/><Relationship Id="rId1" Type="http://schemas.openxmlformats.org/officeDocument/2006/relationships/vmlDrawing" Target="../drawings/vmlDrawing86.vml"/><Relationship Id="rId6" Type="http://schemas.openxmlformats.org/officeDocument/2006/relationships/tags" Target="../tags/tag613.xml"/><Relationship Id="rId11" Type="http://schemas.openxmlformats.org/officeDocument/2006/relationships/oleObject" Target="../embeddings/oleObject86.bin"/><Relationship Id="rId5" Type="http://schemas.openxmlformats.org/officeDocument/2006/relationships/tags" Target="../tags/tag612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611.xml"/><Relationship Id="rId9" Type="http://schemas.openxmlformats.org/officeDocument/2006/relationships/tags" Target="../tags/tag616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623.xml"/><Relationship Id="rId3" Type="http://schemas.openxmlformats.org/officeDocument/2006/relationships/tags" Target="../tags/tag618.xml"/><Relationship Id="rId7" Type="http://schemas.openxmlformats.org/officeDocument/2006/relationships/tags" Target="../tags/tag622.xml"/><Relationship Id="rId12" Type="http://schemas.openxmlformats.org/officeDocument/2006/relationships/image" Target="../media/image2.emf"/><Relationship Id="rId2" Type="http://schemas.openxmlformats.org/officeDocument/2006/relationships/tags" Target="../tags/tag617.xml"/><Relationship Id="rId1" Type="http://schemas.openxmlformats.org/officeDocument/2006/relationships/vmlDrawing" Target="../drawings/vmlDrawing87.vml"/><Relationship Id="rId6" Type="http://schemas.openxmlformats.org/officeDocument/2006/relationships/tags" Target="../tags/tag621.xml"/><Relationship Id="rId11" Type="http://schemas.openxmlformats.org/officeDocument/2006/relationships/oleObject" Target="../embeddings/oleObject87.bin"/><Relationship Id="rId5" Type="http://schemas.openxmlformats.org/officeDocument/2006/relationships/tags" Target="../tags/tag620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619.xml"/><Relationship Id="rId9" Type="http://schemas.openxmlformats.org/officeDocument/2006/relationships/tags" Target="../tags/tag624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tags" Target="../tags/tag631.xml"/><Relationship Id="rId3" Type="http://schemas.openxmlformats.org/officeDocument/2006/relationships/tags" Target="../tags/tag626.xml"/><Relationship Id="rId7" Type="http://schemas.openxmlformats.org/officeDocument/2006/relationships/tags" Target="../tags/tag630.xml"/><Relationship Id="rId12" Type="http://schemas.openxmlformats.org/officeDocument/2006/relationships/image" Target="../media/image1.emf"/><Relationship Id="rId2" Type="http://schemas.openxmlformats.org/officeDocument/2006/relationships/tags" Target="../tags/tag625.xml"/><Relationship Id="rId1" Type="http://schemas.openxmlformats.org/officeDocument/2006/relationships/vmlDrawing" Target="../drawings/vmlDrawing88.vml"/><Relationship Id="rId6" Type="http://schemas.openxmlformats.org/officeDocument/2006/relationships/tags" Target="../tags/tag629.xml"/><Relationship Id="rId11" Type="http://schemas.openxmlformats.org/officeDocument/2006/relationships/oleObject" Target="../embeddings/oleObject88.bin"/><Relationship Id="rId5" Type="http://schemas.openxmlformats.org/officeDocument/2006/relationships/tags" Target="../tags/tag628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627.xml"/><Relationship Id="rId9" Type="http://schemas.openxmlformats.org/officeDocument/2006/relationships/tags" Target="../tags/tag632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639.xml"/><Relationship Id="rId3" Type="http://schemas.openxmlformats.org/officeDocument/2006/relationships/tags" Target="../tags/tag634.xml"/><Relationship Id="rId7" Type="http://schemas.openxmlformats.org/officeDocument/2006/relationships/tags" Target="../tags/tag638.xml"/><Relationship Id="rId12" Type="http://schemas.openxmlformats.org/officeDocument/2006/relationships/image" Target="../media/image2.emf"/><Relationship Id="rId2" Type="http://schemas.openxmlformats.org/officeDocument/2006/relationships/tags" Target="../tags/tag633.xml"/><Relationship Id="rId1" Type="http://schemas.openxmlformats.org/officeDocument/2006/relationships/vmlDrawing" Target="../drawings/vmlDrawing89.vml"/><Relationship Id="rId6" Type="http://schemas.openxmlformats.org/officeDocument/2006/relationships/tags" Target="../tags/tag637.xml"/><Relationship Id="rId11" Type="http://schemas.openxmlformats.org/officeDocument/2006/relationships/oleObject" Target="../embeddings/oleObject89.bin"/><Relationship Id="rId5" Type="http://schemas.openxmlformats.org/officeDocument/2006/relationships/tags" Target="../tags/tag636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635.xml"/><Relationship Id="rId9" Type="http://schemas.openxmlformats.org/officeDocument/2006/relationships/tags" Target="../tags/tag640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647.xml"/><Relationship Id="rId3" Type="http://schemas.openxmlformats.org/officeDocument/2006/relationships/tags" Target="../tags/tag642.xml"/><Relationship Id="rId7" Type="http://schemas.openxmlformats.org/officeDocument/2006/relationships/tags" Target="../tags/tag646.xml"/><Relationship Id="rId12" Type="http://schemas.openxmlformats.org/officeDocument/2006/relationships/image" Target="../media/image2.emf"/><Relationship Id="rId2" Type="http://schemas.openxmlformats.org/officeDocument/2006/relationships/tags" Target="../tags/tag641.xml"/><Relationship Id="rId1" Type="http://schemas.openxmlformats.org/officeDocument/2006/relationships/vmlDrawing" Target="../drawings/vmlDrawing90.vml"/><Relationship Id="rId6" Type="http://schemas.openxmlformats.org/officeDocument/2006/relationships/tags" Target="../tags/tag645.xml"/><Relationship Id="rId11" Type="http://schemas.openxmlformats.org/officeDocument/2006/relationships/oleObject" Target="../embeddings/oleObject90.bin"/><Relationship Id="rId5" Type="http://schemas.openxmlformats.org/officeDocument/2006/relationships/tags" Target="../tags/tag644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643.xml"/><Relationship Id="rId9" Type="http://schemas.openxmlformats.org/officeDocument/2006/relationships/tags" Target="../tags/tag648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tags" Target="../tags/tag655.xml"/><Relationship Id="rId3" Type="http://schemas.openxmlformats.org/officeDocument/2006/relationships/tags" Target="../tags/tag650.xml"/><Relationship Id="rId7" Type="http://schemas.openxmlformats.org/officeDocument/2006/relationships/tags" Target="../tags/tag654.xml"/><Relationship Id="rId12" Type="http://schemas.openxmlformats.org/officeDocument/2006/relationships/image" Target="../media/image1.emf"/><Relationship Id="rId2" Type="http://schemas.openxmlformats.org/officeDocument/2006/relationships/tags" Target="../tags/tag649.xml"/><Relationship Id="rId1" Type="http://schemas.openxmlformats.org/officeDocument/2006/relationships/vmlDrawing" Target="../drawings/vmlDrawing91.vml"/><Relationship Id="rId6" Type="http://schemas.openxmlformats.org/officeDocument/2006/relationships/tags" Target="../tags/tag653.xml"/><Relationship Id="rId11" Type="http://schemas.openxmlformats.org/officeDocument/2006/relationships/oleObject" Target="../embeddings/oleObject91.bin"/><Relationship Id="rId5" Type="http://schemas.openxmlformats.org/officeDocument/2006/relationships/tags" Target="../tags/tag652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651.xml"/><Relationship Id="rId9" Type="http://schemas.openxmlformats.org/officeDocument/2006/relationships/tags" Target="../tags/tag656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663.xml"/><Relationship Id="rId3" Type="http://schemas.openxmlformats.org/officeDocument/2006/relationships/tags" Target="../tags/tag658.xml"/><Relationship Id="rId7" Type="http://schemas.openxmlformats.org/officeDocument/2006/relationships/tags" Target="../tags/tag662.xml"/><Relationship Id="rId12" Type="http://schemas.openxmlformats.org/officeDocument/2006/relationships/image" Target="../media/image2.emf"/><Relationship Id="rId2" Type="http://schemas.openxmlformats.org/officeDocument/2006/relationships/tags" Target="../tags/tag657.xml"/><Relationship Id="rId1" Type="http://schemas.openxmlformats.org/officeDocument/2006/relationships/vmlDrawing" Target="../drawings/vmlDrawing92.vml"/><Relationship Id="rId6" Type="http://schemas.openxmlformats.org/officeDocument/2006/relationships/tags" Target="../tags/tag661.xml"/><Relationship Id="rId11" Type="http://schemas.openxmlformats.org/officeDocument/2006/relationships/oleObject" Target="../embeddings/oleObject92.bin"/><Relationship Id="rId5" Type="http://schemas.openxmlformats.org/officeDocument/2006/relationships/tags" Target="../tags/tag660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659.xml"/><Relationship Id="rId9" Type="http://schemas.openxmlformats.org/officeDocument/2006/relationships/tags" Target="../tags/tag664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666.xml"/><Relationship Id="rId7" Type="http://schemas.openxmlformats.org/officeDocument/2006/relationships/tags" Target="../tags/tag670.xml"/><Relationship Id="rId2" Type="http://schemas.openxmlformats.org/officeDocument/2006/relationships/tags" Target="../tags/tag665.xml"/><Relationship Id="rId1" Type="http://schemas.openxmlformats.org/officeDocument/2006/relationships/vmlDrawing" Target="../drawings/vmlDrawing93.vml"/><Relationship Id="rId6" Type="http://schemas.openxmlformats.org/officeDocument/2006/relationships/tags" Target="../tags/tag669.xml"/><Relationship Id="rId5" Type="http://schemas.openxmlformats.org/officeDocument/2006/relationships/tags" Target="../tags/tag668.xml"/><Relationship Id="rId10" Type="http://schemas.openxmlformats.org/officeDocument/2006/relationships/image" Target="../media/image2.emf"/><Relationship Id="rId4" Type="http://schemas.openxmlformats.org/officeDocument/2006/relationships/tags" Target="../tags/tag667.xml"/><Relationship Id="rId9" Type="http://schemas.openxmlformats.org/officeDocument/2006/relationships/oleObject" Target="../embeddings/oleObject93.bin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72.xml"/><Relationship Id="rId7" Type="http://schemas.openxmlformats.org/officeDocument/2006/relationships/oleObject" Target="../embeddings/oleObject94.bin"/><Relationship Id="rId2" Type="http://schemas.openxmlformats.org/officeDocument/2006/relationships/tags" Target="../tags/tag671.xml"/><Relationship Id="rId1" Type="http://schemas.openxmlformats.org/officeDocument/2006/relationships/vmlDrawing" Target="../drawings/vmlDrawing94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74.xml"/><Relationship Id="rId4" Type="http://schemas.openxmlformats.org/officeDocument/2006/relationships/tags" Target="../tags/tag67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1.emf"/><Relationship Id="rId2" Type="http://schemas.openxmlformats.org/officeDocument/2006/relationships/tags" Target="../tags/tag68.xml"/><Relationship Id="rId1" Type="http://schemas.openxmlformats.org/officeDocument/2006/relationships/vmlDrawing" Target="../drawings/vmlDrawing10.vml"/><Relationship Id="rId6" Type="http://schemas.openxmlformats.org/officeDocument/2006/relationships/tags" Target="../tags/tag72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7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Layouts/_rels/slideLayout9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676.xml"/><Relationship Id="rId7" Type="http://schemas.openxmlformats.org/officeDocument/2006/relationships/image" Target="../media/image4.png"/><Relationship Id="rId2" Type="http://schemas.openxmlformats.org/officeDocument/2006/relationships/tags" Target="../tags/tag675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12.svg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5.png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tags" Target="../tags/tag683.xml"/><Relationship Id="rId3" Type="http://schemas.openxmlformats.org/officeDocument/2006/relationships/tags" Target="../tags/tag678.xml"/><Relationship Id="rId7" Type="http://schemas.openxmlformats.org/officeDocument/2006/relationships/tags" Target="../tags/tag682.xml"/><Relationship Id="rId12" Type="http://schemas.openxmlformats.org/officeDocument/2006/relationships/image" Target="../media/image1.emf"/><Relationship Id="rId2" Type="http://schemas.openxmlformats.org/officeDocument/2006/relationships/tags" Target="../tags/tag677.xml"/><Relationship Id="rId1" Type="http://schemas.openxmlformats.org/officeDocument/2006/relationships/vmlDrawing" Target="../drawings/vmlDrawing96.vml"/><Relationship Id="rId6" Type="http://schemas.openxmlformats.org/officeDocument/2006/relationships/tags" Target="../tags/tag681.xml"/><Relationship Id="rId11" Type="http://schemas.openxmlformats.org/officeDocument/2006/relationships/oleObject" Target="../embeddings/oleObject96.bin"/><Relationship Id="rId5" Type="http://schemas.openxmlformats.org/officeDocument/2006/relationships/tags" Target="../tags/tag680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679.xml"/><Relationship Id="rId9" Type="http://schemas.openxmlformats.org/officeDocument/2006/relationships/tags" Target="../tags/tag684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tags" Target="../tags/tag691.xml"/><Relationship Id="rId3" Type="http://schemas.openxmlformats.org/officeDocument/2006/relationships/tags" Target="../tags/tag686.xml"/><Relationship Id="rId7" Type="http://schemas.openxmlformats.org/officeDocument/2006/relationships/tags" Target="../tags/tag690.xml"/><Relationship Id="rId2" Type="http://schemas.openxmlformats.org/officeDocument/2006/relationships/tags" Target="../tags/tag685.xml"/><Relationship Id="rId1" Type="http://schemas.openxmlformats.org/officeDocument/2006/relationships/vmlDrawing" Target="../drawings/vmlDrawing97.vml"/><Relationship Id="rId6" Type="http://schemas.openxmlformats.org/officeDocument/2006/relationships/tags" Target="../tags/tag689.xml"/><Relationship Id="rId11" Type="http://schemas.openxmlformats.org/officeDocument/2006/relationships/image" Target="../media/image1.emf"/><Relationship Id="rId5" Type="http://schemas.openxmlformats.org/officeDocument/2006/relationships/tags" Target="../tags/tag688.xml"/><Relationship Id="rId10" Type="http://schemas.openxmlformats.org/officeDocument/2006/relationships/oleObject" Target="../embeddings/oleObject97.bin"/><Relationship Id="rId4" Type="http://schemas.openxmlformats.org/officeDocument/2006/relationships/tags" Target="../tags/tag687.xml"/><Relationship Id="rId9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2609966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6629C7-4624-497C-80BF-08A2F0A6AD8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5915"/>
            <a:ext cx="7315200" cy="18915942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3532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xmlns="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330489" y="16254010"/>
            <a:ext cx="5063795" cy="1731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125" dirty="0">
                <a:solidFill>
                  <a:schemeClr val="bg2"/>
                </a:solidFill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xmlns="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331174" y="15101442"/>
            <a:ext cx="5063795" cy="2469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605" dirty="0">
                <a:solidFill>
                  <a:schemeClr val="bg2"/>
                </a:solidFill>
                <a:ea typeface="KaiTi" panose="02010609060101010101" pitchFamily="49" charset="-122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xmlns="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31174" y="5684887"/>
            <a:ext cx="5063795" cy="10870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532" b="0" dirty="0">
                <a:solidFill>
                  <a:schemeClr val="bg2"/>
                </a:solidFill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B88AC6-1786-44E4-B1CD-320468D7FC9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31165" y="1204297"/>
            <a:ext cx="881534" cy="230148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B7278A39-2740-47C8-BC79-5D16E49D740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 bwMode="ltGray">
          <a:xfrm>
            <a:off x="5687218" y="1416346"/>
            <a:ext cx="1325881" cy="166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0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6228041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655798" y="5"/>
            <a:ext cx="3659430" cy="18927763"/>
          </a:xfrm>
          <a:prstGeom prst="rect">
            <a:avLst/>
          </a:prstGeom>
          <a:solidFill>
            <a:srgbClr val="C1DD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446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46" y="1876540"/>
            <a:ext cx="3039466" cy="617733"/>
          </a:xfrm>
        </p:spPr>
        <p:txBody>
          <a:bodyPr vert="horz"/>
          <a:lstStyle>
            <a:lvl1pPr rtl="0">
              <a:defRPr>
                <a:ea typeface="KaiTi" panose="02010609060101010101" pitchFamily="49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46" y="2537096"/>
            <a:ext cx="3039466" cy="197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ea typeface="KaiTi" panose="02010609060101010101" pitchFamily="49" charset="-122"/>
              </a:defRPr>
            </a:lvl1pPr>
            <a:lvl2pPr marL="367041" indent="0" algn="ctr">
              <a:buNone/>
              <a:defRPr sz="1605"/>
            </a:lvl2pPr>
            <a:lvl3pPr marL="734083" indent="0" algn="ctr">
              <a:buNone/>
              <a:defRPr sz="1446"/>
            </a:lvl3pPr>
            <a:lvl4pPr marL="1101123" indent="0" algn="ctr">
              <a:buNone/>
              <a:defRPr sz="1284"/>
            </a:lvl4pPr>
            <a:lvl5pPr marL="1468166" indent="0" algn="ctr">
              <a:buNone/>
              <a:defRPr sz="1284"/>
            </a:lvl5pPr>
            <a:lvl6pPr marL="1835208" indent="0" algn="ctr">
              <a:buNone/>
              <a:defRPr sz="1284"/>
            </a:lvl6pPr>
            <a:lvl7pPr marL="2202247" indent="0" algn="ctr">
              <a:buNone/>
              <a:defRPr sz="1284"/>
            </a:lvl7pPr>
            <a:lvl8pPr marL="2569290" indent="0" algn="ctr">
              <a:buNone/>
              <a:defRPr sz="1284"/>
            </a:lvl8pPr>
            <a:lvl9pPr marL="2936332" indent="0" algn="ctr">
              <a:buNone/>
              <a:defRPr sz="12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21515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5173800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2877" y="2185403"/>
            <a:ext cx="4180637" cy="308867"/>
          </a:xfrm>
        </p:spPr>
        <p:txBody>
          <a:bodyPr vert="horz"/>
          <a:lstStyle>
            <a:lvl1pPr rtl="0">
              <a:defRPr>
                <a:ea typeface="KaiTi" panose="02010609060101010101" pitchFamily="49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4698187" y="5"/>
            <a:ext cx="2617014" cy="18927763"/>
          </a:xfrm>
          <a:prstGeom prst="rect">
            <a:avLst/>
          </a:prstGeom>
          <a:solidFill>
            <a:srgbClr val="C1DD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446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77" y="2537095"/>
            <a:ext cx="4180637" cy="197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ea typeface="KaiTi" panose="02010609060101010101" pitchFamily="49" charset="-122"/>
              </a:defRPr>
            </a:lvl1pPr>
            <a:lvl2pPr marL="367041" indent="0" algn="ctr">
              <a:buNone/>
              <a:defRPr sz="1605"/>
            </a:lvl2pPr>
            <a:lvl3pPr marL="734083" indent="0" algn="ctr">
              <a:buNone/>
              <a:defRPr sz="1446"/>
            </a:lvl3pPr>
            <a:lvl4pPr marL="1101123" indent="0" algn="ctr">
              <a:buNone/>
              <a:defRPr sz="1284"/>
            </a:lvl4pPr>
            <a:lvl5pPr marL="1468166" indent="0" algn="ctr">
              <a:buNone/>
              <a:defRPr sz="1284"/>
            </a:lvl5pPr>
            <a:lvl6pPr marL="1835208" indent="0" algn="ctr">
              <a:buNone/>
              <a:defRPr sz="1284"/>
            </a:lvl6pPr>
            <a:lvl7pPr marL="2202247" indent="0" algn="ctr">
              <a:buNone/>
              <a:defRPr sz="1284"/>
            </a:lvl7pPr>
            <a:lvl8pPr marL="2569290" indent="0" algn="ctr">
              <a:buNone/>
              <a:defRPr sz="1284"/>
            </a:lvl8pPr>
            <a:lvl9pPr marL="2936332" indent="0" algn="ctr">
              <a:buNone/>
              <a:defRPr sz="12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42" y="17944308"/>
            <a:ext cx="4180638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solidFill>
                  <a:schemeClr val="tx1"/>
                </a:solidFill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842149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6585753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xmlns="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5268858" y="5"/>
            <a:ext cx="2046351" cy="18927763"/>
          </a:xfrm>
          <a:prstGeom prst="rect">
            <a:avLst/>
          </a:prstGeom>
          <a:solidFill>
            <a:srgbClr val="C1DD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446" noProof="0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903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723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marL="0" marR="0" lvl="0" indent="0" algn="r" defTabSz="4903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2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68" y="2185411"/>
            <a:ext cx="4751222" cy="308867"/>
          </a:xfrm>
        </p:spPr>
        <p:txBody>
          <a:bodyPr vert="horz"/>
          <a:lstStyle>
            <a:lvl1pPr rtl="0">
              <a:defRPr>
                <a:ea typeface="KaiTi" panose="02010609060101010101" pitchFamily="49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68" y="2537096"/>
            <a:ext cx="4751222" cy="197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u="none" baseline="0">
                <a:solidFill>
                  <a:schemeClr val="tx1"/>
                </a:solidFill>
                <a:ea typeface="KaiTi" panose="02010609060101010101" pitchFamily="49" charset="-122"/>
              </a:defRPr>
            </a:lvl1pPr>
            <a:lvl2pPr marL="367041" indent="0" algn="ctr">
              <a:buNone/>
              <a:defRPr sz="1605"/>
            </a:lvl2pPr>
            <a:lvl3pPr marL="734083" indent="0" algn="ctr">
              <a:buNone/>
              <a:defRPr sz="1446"/>
            </a:lvl3pPr>
            <a:lvl4pPr marL="1101123" indent="0" algn="ctr">
              <a:buNone/>
              <a:defRPr sz="1284"/>
            </a:lvl4pPr>
            <a:lvl5pPr marL="1468166" indent="0" algn="ctr">
              <a:buNone/>
              <a:defRPr sz="1284"/>
            </a:lvl5pPr>
            <a:lvl6pPr marL="1835208" indent="0" algn="ctr">
              <a:buNone/>
              <a:defRPr sz="1284"/>
            </a:lvl6pPr>
            <a:lvl7pPr marL="2202247" indent="0" algn="ctr">
              <a:buNone/>
              <a:defRPr sz="1284"/>
            </a:lvl7pPr>
            <a:lvl8pPr marL="2569290" indent="0" algn="ctr">
              <a:buNone/>
              <a:defRPr sz="1284"/>
            </a:lvl8pPr>
            <a:lvl9pPr marL="2936332" indent="0" algn="ctr">
              <a:buNone/>
              <a:defRPr sz="12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734083" rtl="0" eaLnBrk="1" fontAlgn="auto" latinLnBrk="0" hangingPunct="1">
              <a:lnSpc>
                <a:spcPct val="100000"/>
              </a:lnSpc>
              <a:spcBef>
                <a:spcPts val="239"/>
              </a:spcBef>
              <a:spcAft>
                <a:spcPts val="239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4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10949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0814814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32843" y="3351885"/>
            <a:ext cx="6649517" cy="308867"/>
          </a:xfrm>
        </p:spPr>
        <p:txBody>
          <a:bodyPr vert="horz">
            <a:spAutoFit/>
          </a:bodyPr>
          <a:lstStyle>
            <a:lvl1pPr rtl="0">
              <a:defRPr>
                <a:ea typeface="KaiTi" panose="02010609060101010101" pitchFamily="49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754335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2856250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218986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8212785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CE7FAE-634A-467D-AD7F-6A2EA67E0E9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5915"/>
            <a:ext cx="7315200" cy="18915942"/>
          </a:xfrm>
          <a:prstGeom prst="rect">
            <a:avLst/>
          </a:prstGeom>
        </p:spPr>
      </p:pic>
      <p:sp>
        <p:nvSpPr>
          <p:cNvPr id="10" name="Documenttype">
            <a:extLst>
              <a:ext uri="{FF2B5EF4-FFF2-40B4-BE49-F238E27FC236}">
                <a16:creationId xmlns:a16="http://schemas.microsoft.com/office/drawing/2014/main" xmlns="" id="{9382E969-64B6-4778-B59E-9DCA83EF045E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330489" y="16254010"/>
            <a:ext cx="5063795" cy="1731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125" dirty="0"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xmlns="" id="{123C4B6E-973C-493E-8FD9-030AB386402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331174" y="15101442"/>
            <a:ext cx="5063795" cy="2469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605" dirty="0"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xmlns="" id="{23F71395-0E4F-48A2-BA52-998063CEBEB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31174" y="5684887"/>
            <a:ext cx="5063795" cy="10870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532" b="0" dirty="0"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57DE5C1-CFC7-4823-8755-1BE04E1CBF7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31165" y="1204297"/>
            <a:ext cx="881534" cy="230148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D5D28DAE-C35A-43B7-9B52-0D8E5D93298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 bwMode="ltGray">
          <a:xfrm>
            <a:off x="5687218" y="1416346"/>
            <a:ext cx="1325881" cy="166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45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0334069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cumenttype">
            <a:extLst>
              <a:ext uri="{FF2B5EF4-FFF2-40B4-BE49-F238E27FC236}">
                <a16:creationId xmlns:a16="http://schemas.microsoft.com/office/drawing/2014/main" xmlns="" id="{039D738C-4CC6-4EEA-9A78-97D224CEC95D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330508" y="17207128"/>
            <a:ext cx="6649708" cy="1731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125" dirty="0">
                <a:solidFill>
                  <a:schemeClr val="tx1"/>
                </a:solidFill>
                <a:ea typeface="KaiTi" panose="02010609060101010101" pitchFamily="49" charset="-122"/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xmlns="" id="{7E338BD5-779F-4082-B717-933FA166FC1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331189" y="15944823"/>
            <a:ext cx="6649708" cy="2469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605" dirty="0">
                <a:solidFill>
                  <a:schemeClr val="tx1"/>
                </a:solidFill>
                <a:ea typeface="KaiTi" panose="02010609060101010101" pitchFamily="49" charset="-122"/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xmlns="" id="{6BA4C1FC-36FC-44F4-9DE2-D80D3A40FBF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31189" y="11794389"/>
            <a:ext cx="6649708" cy="3737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3532" b="0" dirty="0">
                <a:solidFill>
                  <a:schemeClr val="accent1"/>
                </a:solidFill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75E531E-D2EA-4E5C-934F-2C6570B6282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31165" y="1204297"/>
            <a:ext cx="881534" cy="230148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6CB7E470-0FD1-449C-BC97-EDBC4F8643D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 bwMode="ltGray">
          <a:xfrm>
            <a:off x="5687218" y="1416346"/>
            <a:ext cx="1325881" cy="16670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897E12A-390C-4847-BA05-9EC30D4BF1D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" y="4710045"/>
            <a:ext cx="7317106" cy="540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80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2412409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ED3A330D-704F-4050-81F6-50A136E7860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xmlns="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2843" y="475307"/>
            <a:ext cx="6649517" cy="2018962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332843" y="2537099"/>
            <a:ext cx="6649517" cy="1976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0CC39C66-1ED1-4BBF-87FB-6C74C9A461B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505672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321028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98EAA134-9792-4D41-898E-A83D3A4E3D6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 userDrawn="1">
            <p:ph type="title"/>
            <p:custDataLst>
              <p:tags r:id="rId4"/>
            </p:custDataLst>
          </p:nvPr>
        </p:nvSpPr>
        <p:spPr>
          <a:xfrm>
            <a:off x="332842" y="4710050"/>
            <a:ext cx="2287830" cy="212362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33F722E2-991C-4728-97C9-8D281DB3C59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58143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0418165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9145B38-E3EB-DC84-99E8-79EF7FCDCE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20"/>
          <a:stretch/>
        </p:blipFill>
        <p:spPr>
          <a:xfrm>
            <a:off x="-1" y="6"/>
            <a:ext cx="7315201" cy="21679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E7A50EB-F078-9453-84CA-B305CE6F76FA}"/>
              </a:ext>
            </a:extLst>
          </p:cNvPr>
          <p:cNvSpPr/>
          <p:nvPr/>
        </p:nvSpPr>
        <p:spPr>
          <a:xfrm>
            <a:off x="0" y="2167983"/>
            <a:ext cx="7315200" cy="16759787"/>
          </a:xfrm>
          <a:prstGeom prst="rect">
            <a:avLst/>
          </a:prstGeom>
          <a:solidFill>
            <a:srgbClr val="D7EEF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291" tIns="20646" rIns="41291" bIns="206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35"/>
              </a:spcBef>
              <a:spcAft>
                <a:spcPts val="135"/>
              </a:spcAft>
            </a:pPr>
            <a:endParaRPr lang="en-NZ" sz="723" dirty="0">
              <a:solidFill>
                <a:schemeClr val="bg1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98EAA134-9792-4D41-898E-A83D3A4E3D6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 userDrawn="1">
            <p:ph type="title"/>
            <p:custDataLst>
              <p:tags r:id="rId4"/>
            </p:custDataLst>
          </p:nvPr>
        </p:nvSpPr>
        <p:spPr>
          <a:xfrm>
            <a:off x="332842" y="4710050"/>
            <a:ext cx="2287830" cy="212362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33F722E2-991C-4728-97C9-8D281DB3C59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79744E48-04EF-4FA7-AF06-13E2E4A9BC59}"/>
              </a:ext>
            </a:extLst>
          </p:cNvPr>
          <p:cNvSpPr>
            <a:spLocks noGrp="1"/>
          </p:cNvSpPr>
          <p:nvPr userDrawn="1">
            <p:ph type="body" sz="quarter" idx="10" hasCustomPrompt="1"/>
            <p:custDataLst>
              <p:tags r:id="rId7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3CF4D36-6171-8EC5-F614-08F9F0D7F2DE}"/>
              </a:ext>
            </a:extLst>
          </p:cNvPr>
          <p:cNvSpPr/>
          <p:nvPr userDrawn="1"/>
        </p:nvSpPr>
        <p:spPr>
          <a:xfrm>
            <a:off x="-939235" y="1321148"/>
            <a:ext cx="939234" cy="3115301"/>
          </a:xfrm>
          <a:prstGeom prst="rect">
            <a:avLst/>
          </a:prstGeom>
          <a:solidFill>
            <a:srgbClr val="E6E6E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291" tIns="20646" rIns="41291" bIns="206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35"/>
              </a:spcBef>
              <a:spcAft>
                <a:spcPts val="135"/>
              </a:spcAft>
            </a:pPr>
            <a:endParaRPr lang="en-US" sz="723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18037E0-FF72-3326-69E2-1CB5B84F5171}"/>
              </a:ext>
            </a:extLst>
          </p:cNvPr>
          <p:cNvSpPr/>
          <p:nvPr userDrawn="1"/>
        </p:nvSpPr>
        <p:spPr>
          <a:xfrm>
            <a:off x="7315201" y="1830383"/>
            <a:ext cx="939234" cy="2522376"/>
          </a:xfrm>
          <a:prstGeom prst="rect">
            <a:avLst/>
          </a:prstGeom>
          <a:solidFill>
            <a:srgbClr val="E6E6E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291" tIns="20646" rIns="41291" bIns="206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35"/>
              </a:spcBef>
              <a:spcAft>
                <a:spcPts val="135"/>
              </a:spcAft>
            </a:pPr>
            <a:endParaRPr lang="en-US" sz="72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6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9240935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3532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xmlns="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330508" y="17207128"/>
            <a:ext cx="6649708" cy="1731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125" dirty="0">
                <a:solidFill>
                  <a:schemeClr val="tx1"/>
                </a:solidFill>
                <a:ea typeface="KaiTi" panose="02010609060101010101" pitchFamily="49" charset="-122"/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xmlns="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331189" y="15944823"/>
            <a:ext cx="6649708" cy="2469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605" dirty="0">
                <a:solidFill>
                  <a:schemeClr val="tx1"/>
                </a:solidFill>
                <a:ea typeface="KaiTi" panose="02010609060101010101" pitchFamily="49" charset="-122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xmlns="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31189" y="11794389"/>
            <a:ext cx="6649708" cy="3737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532" b="0" dirty="0">
                <a:solidFill>
                  <a:schemeClr val="accent1"/>
                </a:solidFill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11C0CE-2C27-49F8-9691-AE40C8F37E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31165" y="1204297"/>
            <a:ext cx="881534" cy="230148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11BAC0BD-B5EC-438F-AA91-A1F44950646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 bwMode="ltGray">
          <a:xfrm>
            <a:off x="5687218" y="1416346"/>
            <a:ext cx="1325881" cy="1667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DCE0280-C054-44F2-9316-ECF7ABCF266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" y="4710045"/>
            <a:ext cx="7317106" cy="540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29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3188826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DA53433-5DFE-4583-A5C0-DE3F3C3DDE8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2846" y="8402087"/>
            <a:ext cx="3039466" cy="2123622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8CFBA6B2-A084-4532-80C0-2629A5553A7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677DA9EB-F148-4622-AB71-9F38D348578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29A5BC72-B58B-4282-B0EA-EE79CC589D7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110938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0172925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4FCABF2-1291-4CAB-A39C-0FDD2FD8A1F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3532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2843" y="12641886"/>
            <a:ext cx="6649517" cy="1868788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3532"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C4B822-CA6B-4F05-8715-F74C6D5D34B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376B40D-309A-4442-81B2-638CDEBB2F7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8F89071A-FCD4-4931-B959-81108D770B1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35556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6450638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DE3D51E-EFF4-4CED-8D1C-0D351D7D32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729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03427" y="10848598"/>
            <a:ext cx="5508346" cy="410497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2729">
                <a:ea typeface="KaiTi" panose="02010609060101010101" pitchFamily="49" charset="-122"/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xmlns="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903427" y="11825394"/>
            <a:ext cx="5508346" cy="197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ea typeface="KaiTi" panose="02010609060101010101" pitchFamily="49" charset="-122"/>
              </a:defRPr>
            </a:lvl1pPr>
            <a:lvl2pPr marL="367041" indent="0" algn="ctr">
              <a:buNone/>
              <a:defRPr sz="1605"/>
            </a:lvl2pPr>
            <a:lvl3pPr marL="734083" indent="0" algn="ctr">
              <a:buNone/>
              <a:defRPr sz="1446"/>
            </a:lvl3pPr>
            <a:lvl4pPr marL="1101123" indent="0" algn="ctr">
              <a:buNone/>
              <a:defRPr sz="1284"/>
            </a:lvl4pPr>
            <a:lvl5pPr marL="1468166" indent="0" algn="ctr">
              <a:buNone/>
              <a:defRPr sz="1284"/>
            </a:lvl5pPr>
            <a:lvl6pPr marL="1835208" indent="0" algn="ctr">
              <a:buNone/>
              <a:defRPr sz="1284"/>
            </a:lvl6pPr>
            <a:lvl7pPr marL="2202247" indent="0" algn="ctr">
              <a:buNone/>
              <a:defRPr sz="1284"/>
            </a:lvl7pPr>
            <a:lvl8pPr marL="2569290" indent="0" algn="ctr">
              <a:buNone/>
              <a:defRPr sz="1284"/>
            </a:lvl8pPr>
            <a:lvl9pPr marL="2936332" indent="0" algn="ctr">
              <a:buNone/>
              <a:defRPr sz="1284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xmlns="" id="{C5FBD0AF-1EDD-41EB-9A6E-173435ADFFE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878CBA30-A797-424E-A56B-F43F015ECE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699048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0999150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A2BA1E0C-CA9F-489D-B144-727B655BD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1894115" y="5"/>
            <a:ext cx="5421086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446" dirty="0">
              <a:solidFill>
                <a:schemeClr val="bg2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57" y="7574349"/>
            <a:ext cx="1508761" cy="2123622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bg2"/>
                </a:solidFill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57" y="10100462"/>
            <a:ext cx="1508761" cy="39523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bg2"/>
                </a:solidFill>
                <a:ea typeface="KaiTi" panose="02010609060101010101" pitchFamily="49" charset="-122"/>
              </a:defRPr>
            </a:lvl1pPr>
            <a:lvl2pPr marL="367023" indent="0" algn="ctr">
              <a:buNone/>
              <a:defRPr sz="1605"/>
            </a:lvl2pPr>
            <a:lvl3pPr marL="734045" indent="0" algn="ctr">
              <a:buNone/>
              <a:defRPr sz="1446"/>
            </a:lvl3pPr>
            <a:lvl4pPr marL="1101071" indent="0" algn="ctr">
              <a:buNone/>
              <a:defRPr sz="1284"/>
            </a:lvl4pPr>
            <a:lvl5pPr marL="1468093" indent="0" algn="ctr">
              <a:buNone/>
              <a:defRPr sz="1284"/>
            </a:lvl5pPr>
            <a:lvl6pPr marL="1835116" indent="0" algn="ctr">
              <a:buNone/>
              <a:defRPr sz="1284"/>
            </a:lvl6pPr>
            <a:lvl7pPr marL="2202137" indent="0" algn="ctr">
              <a:buNone/>
              <a:defRPr sz="1284"/>
            </a:lvl7pPr>
            <a:lvl8pPr marL="2569161" indent="0" algn="ctr">
              <a:buNone/>
              <a:defRPr sz="1284"/>
            </a:lvl8pPr>
            <a:lvl9pPr marL="2936185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064AC035-5239-45FF-8383-33CBCD30D33E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solidFill>
                  <a:schemeClr val="bg2"/>
                </a:solidFill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E97B40B-AFF2-4819-823D-9831ADC756C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7" y="114820"/>
            <a:ext cx="1508761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solidFill>
                  <a:schemeClr val="bg2"/>
                </a:solidFill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526738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xmlns="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9910144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xmlns="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6FA1A46-CC63-4D80-904D-B75922926F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618842" y="5"/>
            <a:ext cx="4696358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446" dirty="0">
              <a:solidFill>
                <a:schemeClr val="bg2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69" y="7574349"/>
            <a:ext cx="2079346" cy="2123622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bg2"/>
                </a:solidFill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51" y="10100459"/>
            <a:ext cx="2079345" cy="39523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bg2"/>
                </a:solidFill>
                <a:ea typeface="KaiTi" panose="02010609060101010101" pitchFamily="49" charset="-122"/>
              </a:defRPr>
            </a:lvl1pPr>
            <a:lvl2pPr marL="367023" indent="0" algn="ctr">
              <a:buNone/>
              <a:defRPr sz="1605"/>
            </a:lvl2pPr>
            <a:lvl3pPr marL="734045" indent="0" algn="ctr">
              <a:buNone/>
              <a:defRPr sz="1446"/>
            </a:lvl3pPr>
            <a:lvl4pPr marL="1101071" indent="0" algn="ctr">
              <a:buNone/>
              <a:defRPr sz="1284"/>
            </a:lvl4pPr>
            <a:lvl5pPr marL="1468093" indent="0" algn="ctr">
              <a:buNone/>
              <a:defRPr sz="1284"/>
            </a:lvl5pPr>
            <a:lvl6pPr marL="1835116" indent="0" algn="ctr">
              <a:buNone/>
              <a:defRPr sz="1284"/>
            </a:lvl6pPr>
            <a:lvl7pPr marL="2202137" indent="0" algn="ctr">
              <a:buNone/>
              <a:defRPr sz="1284"/>
            </a:lvl7pPr>
            <a:lvl8pPr marL="2569161" indent="0" algn="ctr">
              <a:buNone/>
              <a:defRPr sz="1284"/>
            </a:lvl8pPr>
            <a:lvl9pPr marL="2936185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xmlns="" id="{6BA86AD8-0ECF-4EA8-B346-D8EA2716E80C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solidFill>
                  <a:schemeClr val="bg2"/>
                </a:solidFill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1" y="114820"/>
            <a:ext cx="2079345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solidFill>
                  <a:schemeClr val="bg2"/>
                </a:solidFill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667314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1334119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F6D83EC-F243-46BA-8827-531E63D39DA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655798" y="5"/>
            <a:ext cx="3659430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446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46" y="475307"/>
            <a:ext cx="3039466" cy="2018962"/>
          </a:xfrm>
        </p:spPr>
        <p:txBody>
          <a:bodyPr vert="horz"/>
          <a:lstStyle>
            <a:lvl1pPr rtl="0">
              <a:defRPr>
                <a:solidFill>
                  <a:schemeClr val="bg2"/>
                </a:solidFill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46" y="2537096"/>
            <a:ext cx="3039466" cy="197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bg2"/>
                </a:solidFill>
                <a:ea typeface="KaiTi" panose="02010609060101010101" pitchFamily="49" charset="-122"/>
              </a:defRPr>
            </a:lvl1pPr>
            <a:lvl2pPr marL="367041" indent="0" algn="ctr">
              <a:buNone/>
              <a:defRPr sz="1605"/>
            </a:lvl2pPr>
            <a:lvl3pPr marL="734083" indent="0" algn="ctr">
              <a:buNone/>
              <a:defRPr sz="1446"/>
            </a:lvl3pPr>
            <a:lvl4pPr marL="1101123" indent="0" algn="ctr">
              <a:buNone/>
              <a:defRPr sz="1284"/>
            </a:lvl4pPr>
            <a:lvl5pPr marL="1468166" indent="0" algn="ctr">
              <a:buNone/>
              <a:defRPr sz="1284"/>
            </a:lvl5pPr>
            <a:lvl6pPr marL="1835208" indent="0" algn="ctr">
              <a:buNone/>
              <a:defRPr sz="1284"/>
            </a:lvl6pPr>
            <a:lvl7pPr marL="2202247" indent="0" algn="ctr">
              <a:buNone/>
              <a:defRPr sz="1284"/>
            </a:lvl7pPr>
            <a:lvl8pPr marL="2569290" indent="0" algn="ctr">
              <a:buNone/>
              <a:defRPr sz="1284"/>
            </a:lvl8pPr>
            <a:lvl9pPr marL="2936332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solidFill>
                  <a:schemeClr val="bg2"/>
                </a:solidFill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solidFill>
                  <a:schemeClr val="bg2"/>
                </a:solidFill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526894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2702045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C7B8DBD3-5ABF-4E0A-9F2E-53C58888D1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2877" y="475307"/>
            <a:ext cx="4180637" cy="2018962"/>
          </a:xfrm>
        </p:spPr>
        <p:txBody>
          <a:bodyPr vert="horz"/>
          <a:lstStyle>
            <a:lvl1pPr rtl="0">
              <a:defRPr>
                <a:solidFill>
                  <a:schemeClr val="bg2"/>
                </a:solidFill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4698187" y="5"/>
            <a:ext cx="2617014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446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77" y="2537095"/>
            <a:ext cx="4180637" cy="197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bg2"/>
                </a:solidFill>
                <a:ea typeface="KaiTi" panose="02010609060101010101" pitchFamily="49" charset="-122"/>
              </a:defRPr>
            </a:lvl1pPr>
            <a:lvl2pPr marL="367041" indent="0" algn="ctr">
              <a:buNone/>
              <a:defRPr sz="1605"/>
            </a:lvl2pPr>
            <a:lvl3pPr marL="734083" indent="0" algn="ctr">
              <a:buNone/>
              <a:defRPr sz="1446"/>
            </a:lvl3pPr>
            <a:lvl4pPr marL="1101123" indent="0" algn="ctr">
              <a:buNone/>
              <a:defRPr sz="1284"/>
            </a:lvl4pPr>
            <a:lvl5pPr marL="1468166" indent="0" algn="ctr">
              <a:buNone/>
              <a:defRPr sz="1284"/>
            </a:lvl5pPr>
            <a:lvl6pPr marL="1835208" indent="0" algn="ctr">
              <a:buNone/>
              <a:defRPr sz="1284"/>
            </a:lvl6pPr>
            <a:lvl7pPr marL="2202247" indent="0" algn="ctr">
              <a:buNone/>
              <a:defRPr sz="1284"/>
            </a:lvl7pPr>
            <a:lvl8pPr marL="2569290" indent="0" algn="ctr">
              <a:buNone/>
              <a:defRPr sz="1284"/>
            </a:lvl8pPr>
            <a:lvl9pPr marL="2936332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42" y="17944308"/>
            <a:ext cx="4180638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solidFill>
                  <a:schemeClr val="bg2"/>
                </a:solidFill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solidFill>
                  <a:schemeClr val="bg2"/>
                </a:solidFill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259896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0667146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xmlns="" id="{65BA59B8-E166-40EF-A08B-73C27149A15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5268858" y="5"/>
            <a:ext cx="2046351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3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6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KaiTi" panose="02010609060101010101" pitchFamily="49" charset="-122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903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723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marL="0" marR="0" lvl="0" indent="0" algn="r" defTabSz="4903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2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68" y="475307"/>
            <a:ext cx="4751222" cy="2018962"/>
          </a:xfrm>
        </p:spPr>
        <p:txBody>
          <a:bodyPr vert="horz"/>
          <a:lstStyle>
            <a:lvl1pPr rtl="0">
              <a:defRPr>
                <a:solidFill>
                  <a:schemeClr val="bg2"/>
                </a:solidFill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68" y="2537096"/>
            <a:ext cx="4751222" cy="197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bg2"/>
                </a:solidFill>
                <a:ea typeface="KaiTi" panose="02010609060101010101" pitchFamily="49" charset="-122"/>
              </a:defRPr>
            </a:lvl1pPr>
            <a:lvl2pPr marL="367041" indent="0" algn="ctr">
              <a:buNone/>
              <a:defRPr sz="1605"/>
            </a:lvl2pPr>
            <a:lvl3pPr marL="734083" indent="0" algn="ctr">
              <a:buNone/>
              <a:defRPr sz="1446"/>
            </a:lvl3pPr>
            <a:lvl4pPr marL="1101123" indent="0" algn="ctr">
              <a:buNone/>
              <a:defRPr sz="1284"/>
            </a:lvl4pPr>
            <a:lvl5pPr marL="1468166" indent="0" algn="ctr">
              <a:buNone/>
              <a:defRPr sz="1284"/>
            </a:lvl5pPr>
            <a:lvl6pPr marL="1835208" indent="0" algn="ctr">
              <a:buNone/>
              <a:defRPr sz="1284"/>
            </a:lvl6pPr>
            <a:lvl7pPr marL="2202247" indent="0" algn="ctr">
              <a:buNone/>
              <a:defRPr sz="1284"/>
            </a:lvl7pPr>
            <a:lvl8pPr marL="2569290" indent="0" algn="ctr">
              <a:buNone/>
              <a:defRPr sz="1284"/>
            </a:lvl8pPr>
            <a:lvl9pPr marL="2936332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734083" rtl="0" eaLnBrk="1" fontAlgn="auto" latinLnBrk="0" hangingPunct="1">
              <a:lnSpc>
                <a:spcPct val="100000"/>
              </a:lnSpc>
              <a:spcBef>
                <a:spcPts val="239"/>
              </a:spcBef>
              <a:spcAft>
                <a:spcPts val="239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42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solidFill>
                  <a:schemeClr val="bg2"/>
                </a:solidFill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6827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6500775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F6D83EC-F243-46BA-8827-531E63D39DA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" y="5"/>
            <a:ext cx="3659430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446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rgbClr val="000000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rgbClr val="000000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46" y="475307"/>
            <a:ext cx="3039466" cy="2018962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46" y="2537096"/>
            <a:ext cx="3039466" cy="197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ea typeface="KaiTi" panose="02010609060101010101" pitchFamily="49" charset="-122"/>
              </a:defRPr>
            </a:lvl1pPr>
            <a:lvl2pPr marL="367041" indent="0" algn="ctr">
              <a:buNone/>
              <a:defRPr sz="1605"/>
            </a:lvl2pPr>
            <a:lvl3pPr marL="734083" indent="0" algn="ctr">
              <a:buNone/>
              <a:defRPr sz="1446"/>
            </a:lvl3pPr>
            <a:lvl4pPr marL="1101123" indent="0" algn="ctr">
              <a:buNone/>
              <a:defRPr sz="1284"/>
            </a:lvl4pPr>
            <a:lvl5pPr marL="1468166" indent="0" algn="ctr">
              <a:buNone/>
              <a:defRPr sz="1284"/>
            </a:lvl5pPr>
            <a:lvl6pPr marL="1835208" indent="0" algn="ctr">
              <a:buNone/>
              <a:defRPr sz="1284"/>
            </a:lvl6pPr>
            <a:lvl7pPr marL="2202247" indent="0" algn="ctr">
              <a:buNone/>
              <a:defRPr sz="1284"/>
            </a:lvl7pPr>
            <a:lvl8pPr marL="2569290" indent="0" algn="ctr">
              <a:buNone/>
              <a:defRPr sz="1284"/>
            </a:lvl8pPr>
            <a:lvl9pPr marL="2936332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solidFill>
                  <a:schemeClr val="tx1"/>
                </a:solidFill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solidFill>
                  <a:schemeClr val="tx1"/>
                </a:solidFill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720229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4428587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C7B8DBD3-5ABF-4E0A-9F2E-53C58888D1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0" y="5"/>
            <a:ext cx="2617014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446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rgbClr val="000000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rgbClr val="000000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42" y="17944308"/>
            <a:ext cx="4180638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solidFill>
                  <a:schemeClr val="tx1"/>
                </a:solidFill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69" y="114814"/>
            <a:ext cx="2079346" cy="33978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 rtl="0">
              <a:defRPr lang="en-US" sz="642" b="0" dirty="0">
                <a:solidFill>
                  <a:schemeClr val="tx1"/>
                </a:solidFill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A2A8C6A2-26B8-46D0-B6A4-4D8C91B2772E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332869" y="7574349"/>
            <a:ext cx="2079346" cy="2123622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tx1"/>
                </a:solidFill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63DE0353-99BC-4322-9D9F-E3C1556B87A4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332869" y="10100459"/>
            <a:ext cx="2079346" cy="39523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ea typeface="KaiTi" panose="02010609060101010101" pitchFamily="49" charset="-122"/>
              </a:defRPr>
            </a:lvl1pPr>
            <a:lvl2pPr marL="367023" indent="0" algn="ctr">
              <a:buNone/>
              <a:defRPr sz="1605"/>
            </a:lvl2pPr>
            <a:lvl3pPr marL="734045" indent="0" algn="ctr">
              <a:buNone/>
              <a:defRPr sz="1446"/>
            </a:lvl3pPr>
            <a:lvl4pPr marL="1101071" indent="0" algn="ctr">
              <a:buNone/>
              <a:defRPr sz="1284"/>
            </a:lvl4pPr>
            <a:lvl5pPr marL="1468093" indent="0" algn="ctr">
              <a:buNone/>
              <a:defRPr sz="1284"/>
            </a:lvl5pPr>
            <a:lvl6pPr marL="1835116" indent="0" algn="ctr">
              <a:buNone/>
              <a:defRPr sz="1284"/>
            </a:lvl6pPr>
            <a:lvl7pPr marL="2202137" indent="0" algn="ctr">
              <a:buNone/>
              <a:defRPr sz="1284"/>
            </a:lvl7pPr>
            <a:lvl8pPr marL="2569161" indent="0" algn="ctr">
              <a:buNone/>
              <a:defRPr sz="1284"/>
            </a:lvl8pPr>
            <a:lvl9pPr marL="2936185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454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solidFill>
          <a:schemeClr val="bg1">
            <a:lumMod val="9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6660313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xmlns="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9238B1D6-2095-4826-AA45-9A4E6F7D1A1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506523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8484083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xmlns="" id="{65BA59B8-E166-40EF-A08B-73C27149A15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" y="5"/>
            <a:ext cx="2046351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3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6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KaiTi" panose="02010609060101010101" pitchFamily="49" charset="-122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903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723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marL="0" marR="0" lvl="0" indent="0" algn="r" defTabSz="4903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2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734083" rtl="0" eaLnBrk="1" fontAlgn="auto" latinLnBrk="0" hangingPunct="1">
              <a:lnSpc>
                <a:spcPct val="100000"/>
              </a:lnSpc>
              <a:spcBef>
                <a:spcPts val="239"/>
              </a:spcBef>
              <a:spcAft>
                <a:spcPts val="239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4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57" y="114814"/>
            <a:ext cx="1508761" cy="33978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 rtl="0">
              <a:defRPr lang="en-US" sz="642" b="0" dirty="0">
                <a:solidFill>
                  <a:schemeClr val="tx1"/>
                </a:solidFill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201E918A-7ADD-4595-9E5C-36C3D305CA4A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332857" y="7574349"/>
            <a:ext cx="1508761" cy="2123622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tx1"/>
                </a:solidFill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A0895B2F-2F72-4935-BC7F-BEA280D6C542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332857" y="10100462"/>
            <a:ext cx="1508761" cy="39523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ea typeface="KaiTi" panose="02010609060101010101" pitchFamily="49" charset="-122"/>
              </a:defRPr>
            </a:lvl1pPr>
            <a:lvl2pPr marL="367023" indent="0" algn="ctr">
              <a:buNone/>
              <a:defRPr sz="1605"/>
            </a:lvl2pPr>
            <a:lvl3pPr marL="734045" indent="0" algn="ctr">
              <a:buNone/>
              <a:defRPr sz="1446"/>
            </a:lvl3pPr>
            <a:lvl4pPr marL="1101071" indent="0" algn="ctr">
              <a:buNone/>
              <a:defRPr sz="1284"/>
            </a:lvl4pPr>
            <a:lvl5pPr marL="1468093" indent="0" algn="ctr">
              <a:buNone/>
              <a:defRPr sz="1284"/>
            </a:lvl5pPr>
            <a:lvl6pPr marL="1835116" indent="0" algn="ctr">
              <a:buNone/>
              <a:defRPr sz="1284"/>
            </a:lvl6pPr>
            <a:lvl7pPr marL="2202137" indent="0" algn="ctr">
              <a:buNone/>
              <a:defRPr sz="1284"/>
            </a:lvl7pPr>
            <a:lvl8pPr marL="2569161" indent="0" algn="ctr">
              <a:buNone/>
              <a:defRPr sz="1284"/>
            </a:lvl8pPr>
            <a:lvl9pPr marL="2936185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233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5339370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440E0BC-D285-4CB0-BC8F-8E2C57BF2A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32843" y="3351885"/>
            <a:ext cx="6649517" cy="308867"/>
          </a:xfrm>
        </p:spPr>
        <p:txBody>
          <a:bodyPr vert="horz">
            <a:spAutoFit/>
          </a:bodyPr>
          <a:lstStyle>
            <a:lvl1pPr rtl="0">
              <a:defRPr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67B1A162-B59D-4B89-B39B-FBDD9E75117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B5C5F547-1B1B-411D-99AF-7DE767A71F1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475155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1688708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">
            <a:extLst>
              <a:ext uri="{FF2B5EF4-FFF2-40B4-BE49-F238E27FC236}">
                <a16:creationId xmlns:a16="http://schemas.microsoft.com/office/drawing/2014/main" xmlns="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8684DB6-320C-4E95-A29C-791B412C8164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xmlns="" id="{E9E206AB-587F-4AC2-9EF7-AA339899F4B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45498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9872601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EED9D83D-9CC3-45F3-876D-CC42BC0B70E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BB348F2-5C0A-4A03-B43F-CF5EA020EE6A}"/>
              </a:ext>
            </a:extLst>
          </p:cNvPr>
          <p:cNvGrpSpPr/>
          <p:nvPr userDrawn="1"/>
        </p:nvGrpSpPr>
        <p:grpSpPr>
          <a:xfrm>
            <a:off x="2366437" y="8313160"/>
            <a:ext cx="2582337" cy="2301480"/>
            <a:chOff x="551941" y="436340"/>
            <a:chExt cx="4303895" cy="83388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428AD4B-1C53-43DE-86FE-D3B7F52B1B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51941" y="436340"/>
              <a:ext cx="1469223" cy="833883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xmlns="" id="{5BDBAD2D-BFCE-4545-962A-7D140531A3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646036" y="513175"/>
              <a:ext cx="2209800" cy="604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4672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3854259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048256" y="5"/>
            <a:ext cx="5266944" cy="18927763"/>
          </a:xfrm>
          <a:prstGeom prst="rect">
            <a:avLst/>
          </a:prstGeom>
          <a:solidFill>
            <a:srgbClr val="C1DD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446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57" y="7574349"/>
            <a:ext cx="1508761" cy="2123622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57" y="10100462"/>
            <a:ext cx="1508761" cy="39523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ea typeface="KaiTi" panose="02010609060101010101" pitchFamily="49" charset="-122"/>
              </a:defRPr>
            </a:lvl1pPr>
            <a:lvl2pPr marL="367023" indent="0" algn="ctr">
              <a:buNone/>
              <a:defRPr sz="1605"/>
            </a:lvl2pPr>
            <a:lvl3pPr marL="734045" indent="0" algn="ctr">
              <a:buNone/>
              <a:defRPr sz="1446"/>
            </a:lvl3pPr>
            <a:lvl4pPr marL="1101071" indent="0" algn="ctr">
              <a:buNone/>
              <a:defRPr sz="1284"/>
            </a:lvl4pPr>
            <a:lvl5pPr marL="1468093" indent="0" algn="ctr">
              <a:buNone/>
              <a:defRPr sz="1284"/>
            </a:lvl5pPr>
            <a:lvl6pPr marL="1835116" indent="0" algn="ctr">
              <a:buNone/>
              <a:defRPr sz="1284"/>
            </a:lvl6pPr>
            <a:lvl7pPr marL="2202137" indent="0" algn="ctr">
              <a:buNone/>
              <a:defRPr sz="1284"/>
            </a:lvl7pPr>
            <a:lvl8pPr marL="2569161" indent="0" algn="ctr">
              <a:buNone/>
              <a:defRPr sz="1284"/>
            </a:lvl8pPr>
            <a:lvl9pPr marL="2936185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7" y="114820"/>
            <a:ext cx="1508761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025439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7183027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F95EE31F-4647-48C1-8F33-15A7FC3D3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3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7" b="1" i="0" u="none" strike="noStrike" kern="1200" cap="none" spc="0" normalizeH="0" baseline="0" noProof="0" dirty="0">
              <a:ln>
                <a:noFill/>
              </a:ln>
              <a:solidFill>
                <a:srgbClr val="003D86"/>
              </a:solidFill>
              <a:effectLst/>
              <a:uLnTx/>
              <a:uFillTx/>
              <a:latin typeface="Georgia" panose="02040502050405020303" pitchFamily="18" charset="0"/>
              <a:ea typeface="KaiTi" panose="02010609060101010101" pitchFamily="49" charset="-122"/>
              <a:cs typeface="+mn-cs"/>
              <a:sym typeface="Georgia" panose="02040502050405020303" pitchFamily="18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903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72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KaiTi" panose="02010609060101010101" pitchFamily="49" charset="-122"/>
                <a:cs typeface="Arial" panose="020B0604020202020204" pitchFamily="34" charset="0"/>
              </a:rPr>
              <a:pPr marL="0" marR="0" lvl="0" indent="0" algn="r" defTabSz="4903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2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0CC39C66-1ED1-4BBF-87FB-6C74C9A461B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734083" rtl="0" eaLnBrk="1" fontAlgn="auto" latinLnBrk="0" hangingPunct="1">
              <a:lnSpc>
                <a:spcPct val="100000"/>
              </a:lnSpc>
              <a:spcBef>
                <a:spcPts val="239"/>
              </a:spcBef>
              <a:spcAft>
                <a:spcPts val="239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KaiTi" panose="02010609060101010101" pitchFamily="49" charset="-122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0BDEB94E-58BF-43E2-8FF2-DCDA24AD4E9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43" y="503343"/>
            <a:ext cx="6649517" cy="2018962"/>
          </a:xfrm>
        </p:spPr>
        <p:txBody>
          <a:bodyPr vert="horz"/>
          <a:lstStyle>
            <a:lvl1pPr>
              <a:defRPr>
                <a:ea typeface="KaiTi" panose="02010609060101010101" pitchFamily="49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A865C2CC-D12C-4517-9906-7CCD161322EB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43" y="2494634"/>
            <a:ext cx="6649517" cy="764506"/>
          </a:xfrm>
        </p:spPr>
        <p:txBody>
          <a:bodyPr anchor="ctr" anchorCtr="0"/>
          <a:lstStyle>
            <a:lvl1pPr>
              <a:defRPr>
                <a:ea typeface="KaiTi" panose="02010609060101010101" pitchFamily="49" charset="-122"/>
              </a:defRPr>
            </a:lvl1pPr>
          </a:lstStyle>
          <a:p>
            <a:r>
              <a:rPr lang="en-US" sz="1284" dirty="0"/>
              <a:t>Click to edit Master subtitle style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xmlns="" id="{FE52895E-A8CE-4207-AC48-2296C3D0140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4295878" y="337889"/>
            <a:ext cx="2688336" cy="98810"/>
          </a:xfrm>
        </p:spPr>
        <p:txBody>
          <a:bodyPr anchor="ctr" anchorCtr="0">
            <a:spAutoFit/>
          </a:bodyPr>
          <a:lstStyle>
            <a:lvl1pPr algn="r">
              <a:defRPr sz="642">
                <a:latin typeface="+mn-lt"/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678470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2306830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CE7FAE-634A-467D-AD7F-6A2EA67E0E9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5915"/>
            <a:ext cx="7315200" cy="18915942"/>
          </a:xfrm>
          <a:prstGeom prst="rect">
            <a:avLst/>
          </a:prstGeom>
        </p:spPr>
      </p:pic>
      <p:sp>
        <p:nvSpPr>
          <p:cNvPr id="10" name="Documenttype">
            <a:extLst>
              <a:ext uri="{FF2B5EF4-FFF2-40B4-BE49-F238E27FC236}">
                <a16:creationId xmlns:a16="http://schemas.microsoft.com/office/drawing/2014/main" xmlns="" id="{9382E969-64B6-4778-B59E-9DCA83EF045E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330489" y="16254010"/>
            <a:ext cx="5063795" cy="1731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125" dirty="0"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xmlns="" id="{123C4B6E-973C-493E-8FD9-030AB386402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331174" y="15101442"/>
            <a:ext cx="5063795" cy="2469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605" dirty="0"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xmlns="" id="{23F71395-0E4F-48A2-BA52-998063CEBEB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31174" y="5684887"/>
            <a:ext cx="5063795" cy="10870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532" b="0" dirty="0"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57DE5C1-CFC7-4823-8755-1BE04E1CBF7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31165" y="1204297"/>
            <a:ext cx="881534" cy="230148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D5D28DAE-C35A-43B7-9B52-0D8E5D93298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 bwMode="ltGray">
          <a:xfrm>
            <a:off x="5687218" y="1416346"/>
            <a:ext cx="1325881" cy="166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64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7015557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cumenttype">
            <a:extLst>
              <a:ext uri="{FF2B5EF4-FFF2-40B4-BE49-F238E27FC236}">
                <a16:creationId xmlns:a16="http://schemas.microsoft.com/office/drawing/2014/main" xmlns="" id="{039D738C-4CC6-4EEA-9A78-97D224CEC95D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330508" y="17207128"/>
            <a:ext cx="6649708" cy="1731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125" dirty="0">
                <a:solidFill>
                  <a:schemeClr val="tx1"/>
                </a:solidFill>
                <a:ea typeface="KaiTi" panose="02010609060101010101" pitchFamily="49" charset="-122"/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xmlns="" id="{7E338BD5-779F-4082-B717-933FA166FC1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331189" y="15944823"/>
            <a:ext cx="6649708" cy="2469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605" dirty="0">
                <a:solidFill>
                  <a:schemeClr val="tx1"/>
                </a:solidFill>
                <a:ea typeface="KaiTi" panose="02010609060101010101" pitchFamily="49" charset="-122"/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xmlns="" id="{6BA4C1FC-36FC-44F4-9DE2-D80D3A40FBF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31189" y="11794389"/>
            <a:ext cx="6649708" cy="3737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3532" b="0" dirty="0">
                <a:solidFill>
                  <a:schemeClr val="accent1"/>
                </a:solidFill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75E531E-D2EA-4E5C-934F-2C6570B6282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31165" y="1204297"/>
            <a:ext cx="881534" cy="230148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6CB7E470-0FD1-449C-BC97-EDBC4F8643D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 bwMode="ltGray">
          <a:xfrm>
            <a:off x="5687218" y="1416346"/>
            <a:ext cx="1325881" cy="16670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897E12A-390C-4847-BA05-9EC30D4BF1D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" y="4710045"/>
            <a:ext cx="7317106" cy="540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08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8203957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ED3A330D-704F-4050-81F6-50A136E7860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xmlns="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2843" y="475307"/>
            <a:ext cx="6649517" cy="2018962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332843" y="2537099"/>
            <a:ext cx="6649517" cy="1976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0CC39C66-1ED1-4BBF-87FB-6C74C9A461B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371541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9077219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98EAA134-9792-4D41-898E-A83D3A4E3D6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2842" y="4710050"/>
            <a:ext cx="2287830" cy="212362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33F722E2-991C-4728-97C9-8D281DB3C59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79744E48-04EF-4FA7-AF06-13E2E4A9BC5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68077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xmlns="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1839768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xmlns="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2842" y="4710050"/>
            <a:ext cx="2287830" cy="212362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  <a:ea typeface="KaiTi" panose="02010609060101010101" pitchFamily="49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1977535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6420816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DA53433-5DFE-4583-A5C0-DE3F3C3DDE8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2846" y="8402087"/>
            <a:ext cx="3039466" cy="2123622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8CFBA6B2-A084-4532-80C0-2629A5553A7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677DA9EB-F148-4622-AB71-9F38D348578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29A5BC72-B58B-4282-B0EA-EE79CC589D7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894629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1466078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4FCABF2-1291-4CAB-A39C-0FDD2FD8A1F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3532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2843" y="12641886"/>
            <a:ext cx="6649517" cy="1868788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3532"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C4B822-CA6B-4F05-8715-F74C6D5D34B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376B40D-309A-4442-81B2-638CDEBB2F7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8F89071A-FCD4-4931-B959-81108D770B1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45116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5309284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DE3D51E-EFF4-4CED-8D1C-0D351D7D32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729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03427" y="10848598"/>
            <a:ext cx="5508346" cy="410497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2729">
                <a:ea typeface="KaiTi" panose="02010609060101010101" pitchFamily="49" charset="-122"/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xmlns="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903427" y="11825394"/>
            <a:ext cx="5508346" cy="197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ea typeface="KaiTi" panose="02010609060101010101" pitchFamily="49" charset="-122"/>
              </a:defRPr>
            </a:lvl1pPr>
            <a:lvl2pPr marL="367041" indent="0" algn="ctr">
              <a:buNone/>
              <a:defRPr sz="1605"/>
            </a:lvl2pPr>
            <a:lvl3pPr marL="734083" indent="0" algn="ctr">
              <a:buNone/>
              <a:defRPr sz="1446"/>
            </a:lvl3pPr>
            <a:lvl4pPr marL="1101123" indent="0" algn="ctr">
              <a:buNone/>
              <a:defRPr sz="1284"/>
            </a:lvl4pPr>
            <a:lvl5pPr marL="1468166" indent="0" algn="ctr">
              <a:buNone/>
              <a:defRPr sz="1284"/>
            </a:lvl5pPr>
            <a:lvl6pPr marL="1835208" indent="0" algn="ctr">
              <a:buNone/>
              <a:defRPr sz="1284"/>
            </a:lvl6pPr>
            <a:lvl7pPr marL="2202247" indent="0" algn="ctr">
              <a:buNone/>
              <a:defRPr sz="1284"/>
            </a:lvl7pPr>
            <a:lvl8pPr marL="2569290" indent="0" algn="ctr">
              <a:buNone/>
              <a:defRPr sz="1284"/>
            </a:lvl8pPr>
            <a:lvl9pPr marL="2936332" indent="0" algn="ctr">
              <a:buNone/>
              <a:defRPr sz="1284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xmlns="" id="{C5FBD0AF-1EDD-41EB-9A6E-173435ADFFE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878CBA30-A797-424E-A56B-F43F015ECE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739878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0395437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A2BA1E0C-CA9F-489D-B144-727B655BD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048256" y="5"/>
            <a:ext cx="5266944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446" dirty="0">
              <a:solidFill>
                <a:schemeClr val="bg2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57" y="7574349"/>
            <a:ext cx="1508761" cy="2123622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bg2"/>
                </a:solidFill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57" y="10100462"/>
            <a:ext cx="1508761" cy="39523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bg2"/>
                </a:solidFill>
                <a:ea typeface="KaiTi" panose="02010609060101010101" pitchFamily="49" charset="-122"/>
              </a:defRPr>
            </a:lvl1pPr>
            <a:lvl2pPr marL="367023" indent="0" algn="ctr">
              <a:buNone/>
              <a:defRPr sz="1605"/>
            </a:lvl2pPr>
            <a:lvl3pPr marL="734045" indent="0" algn="ctr">
              <a:buNone/>
              <a:defRPr sz="1446"/>
            </a:lvl3pPr>
            <a:lvl4pPr marL="1101071" indent="0" algn="ctr">
              <a:buNone/>
              <a:defRPr sz="1284"/>
            </a:lvl4pPr>
            <a:lvl5pPr marL="1468093" indent="0" algn="ctr">
              <a:buNone/>
              <a:defRPr sz="1284"/>
            </a:lvl5pPr>
            <a:lvl6pPr marL="1835116" indent="0" algn="ctr">
              <a:buNone/>
              <a:defRPr sz="1284"/>
            </a:lvl6pPr>
            <a:lvl7pPr marL="2202137" indent="0" algn="ctr">
              <a:buNone/>
              <a:defRPr sz="1284"/>
            </a:lvl7pPr>
            <a:lvl8pPr marL="2569161" indent="0" algn="ctr">
              <a:buNone/>
              <a:defRPr sz="1284"/>
            </a:lvl8pPr>
            <a:lvl9pPr marL="2936185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064AC035-5239-45FF-8383-33CBCD30D33E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solidFill>
                  <a:schemeClr val="bg2"/>
                </a:solidFill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E97B40B-AFF2-4819-823D-9831ADC756C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7" y="114820"/>
            <a:ext cx="1508761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solidFill>
                  <a:schemeClr val="bg2"/>
                </a:solidFill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172617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xmlns="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7607129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xmlns="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6FA1A46-CC63-4D80-904D-B75922926F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618842" y="5"/>
            <a:ext cx="4696358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446" dirty="0">
              <a:solidFill>
                <a:schemeClr val="bg2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69" y="7574349"/>
            <a:ext cx="2079346" cy="2123622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bg2"/>
                </a:solidFill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51" y="10100459"/>
            <a:ext cx="2079345" cy="39523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bg2"/>
                </a:solidFill>
                <a:ea typeface="KaiTi" panose="02010609060101010101" pitchFamily="49" charset="-122"/>
              </a:defRPr>
            </a:lvl1pPr>
            <a:lvl2pPr marL="367023" indent="0" algn="ctr">
              <a:buNone/>
              <a:defRPr sz="1605"/>
            </a:lvl2pPr>
            <a:lvl3pPr marL="734045" indent="0" algn="ctr">
              <a:buNone/>
              <a:defRPr sz="1446"/>
            </a:lvl3pPr>
            <a:lvl4pPr marL="1101071" indent="0" algn="ctr">
              <a:buNone/>
              <a:defRPr sz="1284"/>
            </a:lvl4pPr>
            <a:lvl5pPr marL="1468093" indent="0" algn="ctr">
              <a:buNone/>
              <a:defRPr sz="1284"/>
            </a:lvl5pPr>
            <a:lvl6pPr marL="1835116" indent="0" algn="ctr">
              <a:buNone/>
              <a:defRPr sz="1284"/>
            </a:lvl6pPr>
            <a:lvl7pPr marL="2202137" indent="0" algn="ctr">
              <a:buNone/>
              <a:defRPr sz="1284"/>
            </a:lvl7pPr>
            <a:lvl8pPr marL="2569161" indent="0" algn="ctr">
              <a:buNone/>
              <a:defRPr sz="1284"/>
            </a:lvl8pPr>
            <a:lvl9pPr marL="2936185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xmlns="" id="{6BA86AD8-0ECF-4EA8-B346-D8EA2716E80C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solidFill>
                  <a:schemeClr val="bg2"/>
                </a:solidFill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1" y="114820"/>
            <a:ext cx="2079345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solidFill>
                  <a:schemeClr val="bg2"/>
                </a:solidFill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054524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6791626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F6D83EC-F243-46BA-8827-531E63D39DA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655798" y="5"/>
            <a:ext cx="3659430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446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46" y="475307"/>
            <a:ext cx="3039466" cy="2018962"/>
          </a:xfrm>
        </p:spPr>
        <p:txBody>
          <a:bodyPr vert="horz"/>
          <a:lstStyle>
            <a:lvl1pPr rtl="0">
              <a:defRPr>
                <a:solidFill>
                  <a:schemeClr val="bg2"/>
                </a:solidFill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46" y="2537096"/>
            <a:ext cx="3039466" cy="197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bg2"/>
                </a:solidFill>
                <a:ea typeface="KaiTi" panose="02010609060101010101" pitchFamily="49" charset="-122"/>
              </a:defRPr>
            </a:lvl1pPr>
            <a:lvl2pPr marL="367041" indent="0" algn="ctr">
              <a:buNone/>
              <a:defRPr sz="1605"/>
            </a:lvl2pPr>
            <a:lvl3pPr marL="734083" indent="0" algn="ctr">
              <a:buNone/>
              <a:defRPr sz="1446"/>
            </a:lvl3pPr>
            <a:lvl4pPr marL="1101123" indent="0" algn="ctr">
              <a:buNone/>
              <a:defRPr sz="1284"/>
            </a:lvl4pPr>
            <a:lvl5pPr marL="1468166" indent="0" algn="ctr">
              <a:buNone/>
              <a:defRPr sz="1284"/>
            </a:lvl5pPr>
            <a:lvl6pPr marL="1835208" indent="0" algn="ctr">
              <a:buNone/>
              <a:defRPr sz="1284"/>
            </a:lvl6pPr>
            <a:lvl7pPr marL="2202247" indent="0" algn="ctr">
              <a:buNone/>
              <a:defRPr sz="1284"/>
            </a:lvl7pPr>
            <a:lvl8pPr marL="2569290" indent="0" algn="ctr">
              <a:buNone/>
              <a:defRPr sz="1284"/>
            </a:lvl8pPr>
            <a:lvl9pPr marL="2936332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solidFill>
                  <a:schemeClr val="bg2"/>
                </a:solidFill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solidFill>
                  <a:schemeClr val="bg2"/>
                </a:solidFill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977779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9217600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C7B8DBD3-5ABF-4E0A-9F2E-53C58888D1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2877" y="475307"/>
            <a:ext cx="4180637" cy="2018962"/>
          </a:xfrm>
        </p:spPr>
        <p:txBody>
          <a:bodyPr vert="horz"/>
          <a:lstStyle>
            <a:lvl1pPr rtl="0">
              <a:defRPr>
                <a:solidFill>
                  <a:schemeClr val="bg2"/>
                </a:solidFill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4698187" y="5"/>
            <a:ext cx="2617014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446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77" y="2537095"/>
            <a:ext cx="4180637" cy="197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bg2"/>
                </a:solidFill>
                <a:ea typeface="KaiTi" panose="02010609060101010101" pitchFamily="49" charset="-122"/>
              </a:defRPr>
            </a:lvl1pPr>
            <a:lvl2pPr marL="367041" indent="0" algn="ctr">
              <a:buNone/>
              <a:defRPr sz="1605"/>
            </a:lvl2pPr>
            <a:lvl3pPr marL="734083" indent="0" algn="ctr">
              <a:buNone/>
              <a:defRPr sz="1446"/>
            </a:lvl3pPr>
            <a:lvl4pPr marL="1101123" indent="0" algn="ctr">
              <a:buNone/>
              <a:defRPr sz="1284"/>
            </a:lvl4pPr>
            <a:lvl5pPr marL="1468166" indent="0" algn="ctr">
              <a:buNone/>
              <a:defRPr sz="1284"/>
            </a:lvl5pPr>
            <a:lvl6pPr marL="1835208" indent="0" algn="ctr">
              <a:buNone/>
              <a:defRPr sz="1284"/>
            </a:lvl6pPr>
            <a:lvl7pPr marL="2202247" indent="0" algn="ctr">
              <a:buNone/>
              <a:defRPr sz="1284"/>
            </a:lvl7pPr>
            <a:lvl8pPr marL="2569290" indent="0" algn="ctr">
              <a:buNone/>
              <a:defRPr sz="1284"/>
            </a:lvl8pPr>
            <a:lvl9pPr marL="2936332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42" y="17944308"/>
            <a:ext cx="4180638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solidFill>
                  <a:schemeClr val="bg2"/>
                </a:solidFill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solidFill>
                  <a:schemeClr val="bg2"/>
                </a:solidFill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063549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1900467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xmlns="" id="{65BA59B8-E166-40EF-A08B-73C27149A15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5268858" y="5"/>
            <a:ext cx="2046351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3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6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KaiTi" panose="02010609060101010101" pitchFamily="49" charset="-122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903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723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marL="0" marR="0" lvl="0" indent="0" algn="r" defTabSz="4903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2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68" y="475307"/>
            <a:ext cx="4751222" cy="2018962"/>
          </a:xfrm>
        </p:spPr>
        <p:txBody>
          <a:bodyPr vert="horz"/>
          <a:lstStyle>
            <a:lvl1pPr rtl="0">
              <a:defRPr>
                <a:solidFill>
                  <a:schemeClr val="bg2"/>
                </a:solidFill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68" y="2537096"/>
            <a:ext cx="4751222" cy="197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bg2"/>
                </a:solidFill>
                <a:ea typeface="KaiTi" panose="02010609060101010101" pitchFamily="49" charset="-122"/>
              </a:defRPr>
            </a:lvl1pPr>
            <a:lvl2pPr marL="367041" indent="0" algn="ctr">
              <a:buNone/>
              <a:defRPr sz="1605"/>
            </a:lvl2pPr>
            <a:lvl3pPr marL="734083" indent="0" algn="ctr">
              <a:buNone/>
              <a:defRPr sz="1446"/>
            </a:lvl3pPr>
            <a:lvl4pPr marL="1101123" indent="0" algn="ctr">
              <a:buNone/>
              <a:defRPr sz="1284"/>
            </a:lvl4pPr>
            <a:lvl5pPr marL="1468166" indent="0" algn="ctr">
              <a:buNone/>
              <a:defRPr sz="1284"/>
            </a:lvl5pPr>
            <a:lvl6pPr marL="1835208" indent="0" algn="ctr">
              <a:buNone/>
              <a:defRPr sz="1284"/>
            </a:lvl6pPr>
            <a:lvl7pPr marL="2202247" indent="0" algn="ctr">
              <a:buNone/>
              <a:defRPr sz="1284"/>
            </a:lvl7pPr>
            <a:lvl8pPr marL="2569290" indent="0" algn="ctr">
              <a:buNone/>
              <a:defRPr sz="1284"/>
            </a:lvl8pPr>
            <a:lvl9pPr marL="2936332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734083" rtl="0" eaLnBrk="1" fontAlgn="auto" latinLnBrk="0" hangingPunct="1">
              <a:lnSpc>
                <a:spcPct val="100000"/>
              </a:lnSpc>
              <a:spcBef>
                <a:spcPts val="239"/>
              </a:spcBef>
              <a:spcAft>
                <a:spcPts val="239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42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solidFill>
                  <a:schemeClr val="bg2"/>
                </a:solidFill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1060498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8758310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F6D83EC-F243-46BA-8827-531E63D39DA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" y="5"/>
            <a:ext cx="3659430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446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rgbClr val="000000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rgbClr val="000000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46" y="475307"/>
            <a:ext cx="3039466" cy="2018962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46" y="2537096"/>
            <a:ext cx="3039466" cy="197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ea typeface="KaiTi" panose="02010609060101010101" pitchFamily="49" charset="-122"/>
              </a:defRPr>
            </a:lvl1pPr>
            <a:lvl2pPr marL="367041" indent="0" algn="ctr">
              <a:buNone/>
              <a:defRPr sz="1605"/>
            </a:lvl2pPr>
            <a:lvl3pPr marL="734083" indent="0" algn="ctr">
              <a:buNone/>
              <a:defRPr sz="1446"/>
            </a:lvl3pPr>
            <a:lvl4pPr marL="1101123" indent="0" algn="ctr">
              <a:buNone/>
              <a:defRPr sz="1284"/>
            </a:lvl4pPr>
            <a:lvl5pPr marL="1468166" indent="0" algn="ctr">
              <a:buNone/>
              <a:defRPr sz="1284"/>
            </a:lvl5pPr>
            <a:lvl6pPr marL="1835208" indent="0" algn="ctr">
              <a:buNone/>
              <a:defRPr sz="1284"/>
            </a:lvl6pPr>
            <a:lvl7pPr marL="2202247" indent="0" algn="ctr">
              <a:buNone/>
              <a:defRPr sz="1284"/>
            </a:lvl7pPr>
            <a:lvl8pPr marL="2569290" indent="0" algn="ctr">
              <a:buNone/>
              <a:defRPr sz="1284"/>
            </a:lvl8pPr>
            <a:lvl9pPr marL="2936332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solidFill>
                  <a:schemeClr val="tx1"/>
                </a:solidFill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solidFill>
                  <a:schemeClr val="tx1"/>
                </a:solidFill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1611948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5817349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C7B8DBD3-5ABF-4E0A-9F2E-53C58888D1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0" y="5"/>
            <a:ext cx="2617014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446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rgbClr val="000000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rgbClr val="000000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42" y="17944308"/>
            <a:ext cx="4180638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solidFill>
                  <a:schemeClr val="tx1"/>
                </a:solidFill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69" y="114814"/>
            <a:ext cx="2079346" cy="33978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 rtl="0">
              <a:defRPr lang="en-US" sz="642" b="0" dirty="0">
                <a:solidFill>
                  <a:schemeClr val="tx1"/>
                </a:solidFill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A2A8C6A2-26B8-46D0-B6A4-4D8C91B2772E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332869" y="7574349"/>
            <a:ext cx="2079346" cy="2123622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tx1"/>
                </a:solidFill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63DE0353-99BC-4322-9D9F-E3C1556B87A4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332869" y="10100459"/>
            <a:ext cx="2079346" cy="39523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ea typeface="KaiTi" panose="02010609060101010101" pitchFamily="49" charset="-122"/>
              </a:defRPr>
            </a:lvl1pPr>
            <a:lvl2pPr marL="367023" indent="0" algn="ctr">
              <a:buNone/>
              <a:defRPr sz="1605"/>
            </a:lvl2pPr>
            <a:lvl3pPr marL="734045" indent="0" algn="ctr">
              <a:buNone/>
              <a:defRPr sz="1446"/>
            </a:lvl3pPr>
            <a:lvl4pPr marL="1101071" indent="0" algn="ctr">
              <a:buNone/>
              <a:defRPr sz="1284"/>
            </a:lvl4pPr>
            <a:lvl5pPr marL="1468093" indent="0" algn="ctr">
              <a:buNone/>
              <a:defRPr sz="1284"/>
            </a:lvl5pPr>
            <a:lvl6pPr marL="1835116" indent="0" algn="ctr">
              <a:buNone/>
              <a:defRPr sz="1284"/>
            </a:lvl6pPr>
            <a:lvl7pPr marL="2202137" indent="0" algn="ctr">
              <a:buNone/>
              <a:defRPr sz="1284"/>
            </a:lvl7pPr>
            <a:lvl8pPr marL="2569161" indent="0" algn="ctr">
              <a:buNone/>
              <a:defRPr sz="1284"/>
            </a:lvl8pPr>
            <a:lvl9pPr marL="2936185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1745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4604446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2846" y="8402087"/>
            <a:ext cx="3039466" cy="2123622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  <a:ea typeface="KaiTi" panose="02010609060101010101" pitchFamily="49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7091024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5254148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xmlns="" id="{65BA59B8-E166-40EF-A08B-73C27149A15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" y="5"/>
            <a:ext cx="2046351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3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6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KaiTi" panose="02010609060101010101" pitchFamily="49" charset="-122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903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723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marL="0" marR="0" lvl="0" indent="0" algn="r" defTabSz="4903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2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734083" rtl="0" eaLnBrk="1" fontAlgn="auto" latinLnBrk="0" hangingPunct="1">
              <a:lnSpc>
                <a:spcPct val="100000"/>
              </a:lnSpc>
              <a:spcBef>
                <a:spcPts val="239"/>
              </a:spcBef>
              <a:spcAft>
                <a:spcPts val="239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4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57" y="114814"/>
            <a:ext cx="1508761" cy="33978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 rtl="0">
              <a:defRPr lang="en-US" sz="642" b="0" dirty="0">
                <a:solidFill>
                  <a:schemeClr val="tx1"/>
                </a:solidFill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201E918A-7ADD-4595-9E5C-36C3D305CA4A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332857" y="7574349"/>
            <a:ext cx="1508761" cy="2123622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tx1"/>
                </a:solidFill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A0895B2F-2F72-4935-BC7F-BEA280D6C542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332857" y="10100462"/>
            <a:ext cx="1508761" cy="39523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ea typeface="KaiTi" panose="02010609060101010101" pitchFamily="49" charset="-122"/>
              </a:defRPr>
            </a:lvl1pPr>
            <a:lvl2pPr marL="367023" indent="0" algn="ctr">
              <a:buNone/>
              <a:defRPr sz="1605"/>
            </a:lvl2pPr>
            <a:lvl3pPr marL="734045" indent="0" algn="ctr">
              <a:buNone/>
              <a:defRPr sz="1446"/>
            </a:lvl3pPr>
            <a:lvl4pPr marL="1101071" indent="0" algn="ctr">
              <a:buNone/>
              <a:defRPr sz="1284"/>
            </a:lvl4pPr>
            <a:lvl5pPr marL="1468093" indent="0" algn="ctr">
              <a:buNone/>
              <a:defRPr sz="1284"/>
            </a:lvl5pPr>
            <a:lvl6pPr marL="1835116" indent="0" algn="ctr">
              <a:buNone/>
              <a:defRPr sz="1284"/>
            </a:lvl6pPr>
            <a:lvl7pPr marL="2202137" indent="0" algn="ctr">
              <a:buNone/>
              <a:defRPr sz="1284"/>
            </a:lvl7pPr>
            <a:lvl8pPr marL="2569161" indent="0" algn="ctr">
              <a:buNone/>
              <a:defRPr sz="1284"/>
            </a:lvl8pPr>
            <a:lvl9pPr marL="2936185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29860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2318808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440E0BC-D285-4CB0-BC8F-8E2C57BF2A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32843" y="3351885"/>
            <a:ext cx="6649517" cy="308867"/>
          </a:xfrm>
        </p:spPr>
        <p:txBody>
          <a:bodyPr vert="horz">
            <a:spAutoFit/>
          </a:bodyPr>
          <a:lstStyle>
            <a:lvl1pPr rtl="0">
              <a:defRPr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67B1A162-B59D-4B89-B39B-FBDD9E75117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B5C5F547-1B1B-411D-99AF-7DE767A71F1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093492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8165723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">
            <a:extLst>
              <a:ext uri="{FF2B5EF4-FFF2-40B4-BE49-F238E27FC236}">
                <a16:creationId xmlns:a16="http://schemas.microsoft.com/office/drawing/2014/main" xmlns="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8684DB6-320C-4E95-A29C-791B412C8164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xmlns="" id="{E9E206AB-587F-4AC2-9EF7-AA339899F4B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075059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8448918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EED9D83D-9CC3-45F3-876D-CC42BC0B70E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BB348F2-5C0A-4A03-B43F-CF5EA020EE6A}"/>
              </a:ext>
            </a:extLst>
          </p:cNvPr>
          <p:cNvGrpSpPr/>
          <p:nvPr userDrawn="1"/>
        </p:nvGrpSpPr>
        <p:grpSpPr>
          <a:xfrm>
            <a:off x="2366437" y="8313160"/>
            <a:ext cx="2582337" cy="2301480"/>
            <a:chOff x="551941" y="436340"/>
            <a:chExt cx="4303895" cy="83388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428AD4B-1C53-43DE-86FE-D3B7F52B1B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51941" y="436340"/>
              <a:ext cx="1469223" cy="833883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xmlns="" id="{5BDBAD2D-BFCE-4545-962A-7D140531A3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646036" y="513175"/>
              <a:ext cx="2209800" cy="604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27795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4738777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048256" y="5"/>
            <a:ext cx="5266944" cy="18927763"/>
          </a:xfrm>
          <a:prstGeom prst="rect">
            <a:avLst/>
          </a:prstGeom>
          <a:solidFill>
            <a:srgbClr val="C1DD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446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57" y="7574349"/>
            <a:ext cx="1508761" cy="2123622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57" y="10100462"/>
            <a:ext cx="1508761" cy="39523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ea typeface="KaiTi" panose="02010609060101010101" pitchFamily="49" charset="-122"/>
              </a:defRPr>
            </a:lvl1pPr>
            <a:lvl2pPr marL="367023" indent="0" algn="ctr">
              <a:buNone/>
              <a:defRPr sz="1605"/>
            </a:lvl2pPr>
            <a:lvl3pPr marL="734045" indent="0" algn="ctr">
              <a:buNone/>
              <a:defRPr sz="1446"/>
            </a:lvl3pPr>
            <a:lvl4pPr marL="1101071" indent="0" algn="ctr">
              <a:buNone/>
              <a:defRPr sz="1284"/>
            </a:lvl4pPr>
            <a:lvl5pPr marL="1468093" indent="0" algn="ctr">
              <a:buNone/>
              <a:defRPr sz="1284"/>
            </a:lvl5pPr>
            <a:lvl6pPr marL="1835116" indent="0" algn="ctr">
              <a:buNone/>
              <a:defRPr sz="1284"/>
            </a:lvl6pPr>
            <a:lvl7pPr marL="2202137" indent="0" algn="ctr">
              <a:buNone/>
              <a:defRPr sz="1284"/>
            </a:lvl7pPr>
            <a:lvl8pPr marL="2569161" indent="0" algn="ctr">
              <a:buNone/>
              <a:defRPr sz="1284"/>
            </a:lvl8pPr>
            <a:lvl9pPr marL="2936185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7" y="114820"/>
            <a:ext cx="1508761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357774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26736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F95EE31F-4647-48C1-8F33-15A7FC3D3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3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7" b="1" i="0" u="none" strike="noStrike" kern="1200" cap="none" spc="0" normalizeH="0" baseline="0" noProof="0" dirty="0">
              <a:ln>
                <a:noFill/>
              </a:ln>
              <a:solidFill>
                <a:srgbClr val="003D86"/>
              </a:solidFill>
              <a:effectLst/>
              <a:uLnTx/>
              <a:uFillTx/>
              <a:latin typeface="Georgia" panose="02040502050405020303" pitchFamily="18" charset="0"/>
              <a:ea typeface="KaiTi" panose="02010609060101010101" pitchFamily="49" charset="-122"/>
              <a:cs typeface="+mn-cs"/>
              <a:sym typeface="Georgia" panose="02040502050405020303" pitchFamily="18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903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72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KaiTi" panose="02010609060101010101" pitchFamily="49" charset="-122"/>
                <a:cs typeface="Arial" panose="020B0604020202020204" pitchFamily="34" charset="0"/>
              </a:rPr>
              <a:pPr marL="0" marR="0" lvl="0" indent="0" algn="r" defTabSz="4903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2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0CC39C66-1ED1-4BBF-87FB-6C74C9A461B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734083" rtl="0" eaLnBrk="1" fontAlgn="auto" latinLnBrk="0" hangingPunct="1">
              <a:lnSpc>
                <a:spcPct val="100000"/>
              </a:lnSpc>
              <a:spcBef>
                <a:spcPts val="239"/>
              </a:spcBef>
              <a:spcAft>
                <a:spcPts val="239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KaiTi" panose="02010609060101010101" pitchFamily="49" charset="-122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0BDEB94E-58BF-43E2-8FF2-DCDA24AD4E9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43" y="503343"/>
            <a:ext cx="6649517" cy="2018962"/>
          </a:xfrm>
        </p:spPr>
        <p:txBody>
          <a:bodyPr vert="horz"/>
          <a:lstStyle>
            <a:lvl1pPr>
              <a:defRPr>
                <a:ea typeface="KaiTi" panose="02010609060101010101" pitchFamily="49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A865C2CC-D12C-4517-9906-7CCD161322EB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43" y="2494634"/>
            <a:ext cx="6649517" cy="764506"/>
          </a:xfrm>
        </p:spPr>
        <p:txBody>
          <a:bodyPr anchor="ctr" anchorCtr="0"/>
          <a:lstStyle>
            <a:lvl1pPr>
              <a:defRPr>
                <a:ea typeface="KaiTi" panose="02010609060101010101" pitchFamily="49" charset="-122"/>
              </a:defRPr>
            </a:lvl1pPr>
          </a:lstStyle>
          <a:p>
            <a:r>
              <a:rPr lang="en-US" sz="1284" dirty="0"/>
              <a:t>Click to edit Master subtitle style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xmlns="" id="{FE52895E-A8CE-4207-AC48-2296C3D0140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4295878" y="337889"/>
            <a:ext cx="2688336" cy="98810"/>
          </a:xfrm>
        </p:spPr>
        <p:txBody>
          <a:bodyPr anchor="ctr" anchorCtr="0">
            <a:spAutoFit/>
          </a:bodyPr>
          <a:lstStyle>
            <a:lvl1pPr algn="r">
              <a:defRPr sz="642">
                <a:latin typeface="+mn-lt"/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5306292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048123A0-048F-4FD0-99F4-E041C0FEDC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7663991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048123A0-048F-4FD0-99F4-E041C0FEDC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531987-BE76-A770-B839-DDC504B70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ea typeface="KaiTi" panose="02010609060101010101" pitchFamily="49" charset="-122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E4EA86-4CC3-FBCA-D999-C54F0824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KaiTi" panose="02010609060101010101" pitchFamily="49" charset="-122"/>
              </a:defRPr>
            </a:lvl1pPr>
            <a:lvl2pPr>
              <a:defRPr>
                <a:ea typeface="KaiTi" panose="02010609060101010101" pitchFamily="49" charset="-122"/>
              </a:defRPr>
            </a:lvl2pPr>
            <a:lvl3pPr>
              <a:defRPr>
                <a:ea typeface="KaiTi" panose="02010609060101010101" pitchFamily="49" charset="-122"/>
              </a:defRPr>
            </a:lvl3pPr>
            <a:lvl4pPr>
              <a:defRPr>
                <a:ea typeface="KaiTi" panose="02010609060101010101" pitchFamily="49" charset="-122"/>
              </a:defRPr>
            </a:lvl4pPr>
            <a:lvl5pPr>
              <a:defRPr>
                <a:ea typeface="KaiTi" panose="02010609060101010101" pitchFamily="49" charset="-122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8762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8610215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6629C7-4624-497C-80BF-08A2F0A6AD8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5915"/>
            <a:ext cx="7315200" cy="18915942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3532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xmlns="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330489" y="16254010"/>
            <a:ext cx="5063795" cy="1731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125" dirty="0">
                <a:solidFill>
                  <a:schemeClr val="bg2"/>
                </a:solidFill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xmlns="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331174" y="15101442"/>
            <a:ext cx="5063795" cy="2469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605" dirty="0">
                <a:solidFill>
                  <a:schemeClr val="bg2"/>
                </a:solidFill>
                <a:ea typeface="KaiTi" panose="02010609060101010101" pitchFamily="49" charset="-122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xmlns="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31174" y="5684887"/>
            <a:ext cx="5063795" cy="10870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532" b="0" dirty="0">
                <a:solidFill>
                  <a:schemeClr val="bg2"/>
                </a:solidFill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B88AC6-1786-44E4-B1CD-320468D7FC9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31165" y="1204297"/>
            <a:ext cx="881534" cy="230148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B7278A39-2740-47C8-BC79-5D16E49D74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 bwMode="ltGray">
          <a:xfrm>
            <a:off x="5687218" y="1416346"/>
            <a:ext cx="1325881" cy="166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526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8773915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3532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xmlns="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330508" y="17207128"/>
            <a:ext cx="6649708" cy="1731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125" dirty="0">
                <a:solidFill>
                  <a:schemeClr val="tx1"/>
                </a:solidFill>
                <a:ea typeface="KaiTi" panose="02010609060101010101" pitchFamily="49" charset="-122"/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xmlns="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331189" y="15944823"/>
            <a:ext cx="6649708" cy="2469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605" dirty="0">
                <a:solidFill>
                  <a:schemeClr val="tx1"/>
                </a:solidFill>
                <a:ea typeface="KaiTi" panose="02010609060101010101" pitchFamily="49" charset="-122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xmlns="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31189" y="11794389"/>
            <a:ext cx="6649708" cy="3737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532" b="0" dirty="0">
                <a:solidFill>
                  <a:schemeClr val="accent1"/>
                </a:solidFill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11C0CE-2C27-49F8-9691-AE40C8F37E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31165" y="1204297"/>
            <a:ext cx="881534" cy="230148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11BAC0BD-B5EC-438F-AA91-A1F44950646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 bwMode="ltGray">
          <a:xfrm>
            <a:off x="5687218" y="1416346"/>
            <a:ext cx="1325881" cy="1667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DCE0280-C054-44F2-9316-ECF7ABCF266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" y="4710045"/>
            <a:ext cx="7317106" cy="540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678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8696135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xmlns="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332843" y="2537099"/>
            <a:ext cx="6649517" cy="1976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>
                <a:ea typeface="KaiTi" panose="02010609060101010101" pitchFamily="49" charset="-122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xmlns="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332843" y="2185413"/>
            <a:ext cx="6649517" cy="3088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>
                <a:ea typeface="KaiTi" panose="02010609060101010101" pitchFamily="49" charset="-122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6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061538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3532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2843" y="12641886"/>
            <a:ext cx="6649517" cy="1868788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3532">
                <a:ea typeface="KaiTi" panose="02010609060101010101" pitchFamily="49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7136773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xmlns="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2132240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xmlns="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2842" y="4710050"/>
            <a:ext cx="2287830" cy="212362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  <a:ea typeface="KaiTi" panose="02010609060101010101" pitchFamily="49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5852567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2935891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2846" y="8402087"/>
            <a:ext cx="3039466" cy="2123622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  <a:ea typeface="KaiTi" panose="02010609060101010101" pitchFamily="49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404320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0228419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3532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2843" y="12641886"/>
            <a:ext cx="6649517" cy="1868788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3532">
                <a:ea typeface="KaiTi" panose="02010609060101010101" pitchFamily="49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9307604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1277770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729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xmlns="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03427" y="10848598"/>
            <a:ext cx="5508346" cy="410497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2729">
                <a:ea typeface="KaiTi" panose="02010609060101010101" pitchFamily="49" charset="-122"/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xmlns="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903427" y="11825394"/>
            <a:ext cx="5508346" cy="197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ea typeface="KaiTi" panose="02010609060101010101" pitchFamily="49" charset="-122"/>
              </a:defRPr>
            </a:lvl1pPr>
            <a:lvl2pPr marL="367041" indent="0" algn="ctr">
              <a:buNone/>
              <a:defRPr sz="1605"/>
            </a:lvl2pPr>
            <a:lvl3pPr marL="734083" indent="0" algn="ctr">
              <a:buNone/>
              <a:defRPr sz="1446"/>
            </a:lvl3pPr>
            <a:lvl4pPr marL="1101123" indent="0" algn="ctr">
              <a:buNone/>
              <a:defRPr sz="1284"/>
            </a:lvl4pPr>
            <a:lvl5pPr marL="1468166" indent="0" algn="ctr">
              <a:buNone/>
              <a:defRPr sz="1284"/>
            </a:lvl5pPr>
            <a:lvl6pPr marL="1835208" indent="0" algn="ctr">
              <a:buNone/>
              <a:defRPr sz="1284"/>
            </a:lvl6pPr>
            <a:lvl7pPr marL="2202247" indent="0" algn="ctr">
              <a:buNone/>
              <a:defRPr sz="1284"/>
            </a:lvl7pPr>
            <a:lvl8pPr marL="2569290" indent="0" algn="ctr">
              <a:buNone/>
              <a:defRPr sz="1284"/>
            </a:lvl8pPr>
            <a:lvl9pPr marL="2936332" indent="0" algn="ctr">
              <a:buNone/>
              <a:defRPr sz="1284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469858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6036609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048256" y="5"/>
            <a:ext cx="5266944" cy="18927763"/>
          </a:xfrm>
          <a:prstGeom prst="rect">
            <a:avLst/>
          </a:prstGeom>
          <a:solidFill>
            <a:srgbClr val="C1DD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446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57" y="7574349"/>
            <a:ext cx="1508761" cy="2123622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>
                <a:ea typeface="KaiTi" panose="02010609060101010101" pitchFamily="49" charset="-122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57" y="10100462"/>
            <a:ext cx="1508761" cy="39523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ea typeface="KaiTi" panose="02010609060101010101" pitchFamily="49" charset="-122"/>
              </a:defRPr>
            </a:lvl1pPr>
            <a:lvl2pPr marL="367023" indent="0" algn="ctr">
              <a:buNone/>
              <a:defRPr sz="1605"/>
            </a:lvl2pPr>
            <a:lvl3pPr marL="734045" indent="0" algn="ctr">
              <a:buNone/>
              <a:defRPr sz="1446"/>
            </a:lvl3pPr>
            <a:lvl4pPr marL="1101071" indent="0" algn="ctr">
              <a:buNone/>
              <a:defRPr sz="1284"/>
            </a:lvl4pPr>
            <a:lvl5pPr marL="1468093" indent="0" algn="ctr">
              <a:buNone/>
              <a:defRPr sz="1284"/>
            </a:lvl5pPr>
            <a:lvl6pPr marL="1835116" indent="0" algn="ctr">
              <a:buNone/>
              <a:defRPr sz="1284"/>
            </a:lvl6pPr>
            <a:lvl7pPr marL="2202137" indent="0" algn="ctr">
              <a:buNone/>
              <a:defRPr sz="1284"/>
            </a:lvl7pPr>
            <a:lvl8pPr marL="2569161" indent="0" algn="ctr">
              <a:buNone/>
              <a:defRPr sz="1284"/>
            </a:lvl8pPr>
            <a:lvl9pPr marL="2936185" indent="0" algn="ctr">
              <a:buNone/>
              <a:defRPr sz="12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7" y="114820"/>
            <a:ext cx="1508761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2160597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6362236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618842" y="5"/>
            <a:ext cx="4696358" cy="18927763"/>
          </a:xfrm>
          <a:prstGeom prst="rect">
            <a:avLst/>
          </a:prstGeom>
          <a:solidFill>
            <a:srgbClr val="C1DD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446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69" y="7574349"/>
            <a:ext cx="2079346" cy="212362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>
                <a:ea typeface="KaiTi" panose="02010609060101010101" pitchFamily="49" charset="-122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51" y="10100459"/>
            <a:ext cx="2079345" cy="39523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ea typeface="KaiTi" panose="02010609060101010101" pitchFamily="49" charset="-122"/>
              </a:defRPr>
            </a:lvl1pPr>
            <a:lvl2pPr marL="367023" indent="0" algn="ctr">
              <a:buNone/>
              <a:defRPr sz="1605"/>
            </a:lvl2pPr>
            <a:lvl3pPr marL="734045" indent="0" algn="ctr">
              <a:buNone/>
              <a:defRPr sz="1446"/>
            </a:lvl3pPr>
            <a:lvl4pPr marL="1101071" indent="0" algn="ctr">
              <a:buNone/>
              <a:defRPr sz="1284"/>
            </a:lvl4pPr>
            <a:lvl5pPr marL="1468093" indent="0" algn="ctr">
              <a:buNone/>
              <a:defRPr sz="1284"/>
            </a:lvl5pPr>
            <a:lvl6pPr marL="1835116" indent="0" algn="ctr">
              <a:buNone/>
              <a:defRPr sz="1284"/>
            </a:lvl6pPr>
            <a:lvl7pPr marL="2202137" indent="0" algn="ctr">
              <a:buNone/>
              <a:defRPr sz="1284"/>
            </a:lvl7pPr>
            <a:lvl8pPr marL="2569161" indent="0" algn="ctr">
              <a:buNone/>
              <a:defRPr sz="1284"/>
            </a:lvl8pPr>
            <a:lvl9pPr marL="2936185" indent="0" algn="ctr">
              <a:buNone/>
              <a:defRPr sz="12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69" y="114820"/>
            <a:ext cx="2079346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8171336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3330741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655798" y="5"/>
            <a:ext cx="3659430" cy="18927763"/>
          </a:xfrm>
          <a:prstGeom prst="rect">
            <a:avLst/>
          </a:prstGeom>
          <a:solidFill>
            <a:srgbClr val="C1DD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446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46" y="1876540"/>
            <a:ext cx="3039466" cy="617733"/>
          </a:xfrm>
        </p:spPr>
        <p:txBody>
          <a:bodyPr vert="horz"/>
          <a:lstStyle>
            <a:lvl1pPr rtl="0">
              <a:defRPr>
                <a:ea typeface="KaiTi" panose="02010609060101010101" pitchFamily="49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46" y="2537096"/>
            <a:ext cx="3039466" cy="197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ea typeface="KaiTi" panose="02010609060101010101" pitchFamily="49" charset="-122"/>
              </a:defRPr>
            </a:lvl1pPr>
            <a:lvl2pPr marL="367041" indent="0" algn="ctr">
              <a:buNone/>
              <a:defRPr sz="1605"/>
            </a:lvl2pPr>
            <a:lvl3pPr marL="734083" indent="0" algn="ctr">
              <a:buNone/>
              <a:defRPr sz="1446"/>
            </a:lvl3pPr>
            <a:lvl4pPr marL="1101123" indent="0" algn="ctr">
              <a:buNone/>
              <a:defRPr sz="1284"/>
            </a:lvl4pPr>
            <a:lvl5pPr marL="1468166" indent="0" algn="ctr">
              <a:buNone/>
              <a:defRPr sz="1284"/>
            </a:lvl5pPr>
            <a:lvl6pPr marL="1835208" indent="0" algn="ctr">
              <a:buNone/>
              <a:defRPr sz="1284"/>
            </a:lvl6pPr>
            <a:lvl7pPr marL="2202247" indent="0" algn="ctr">
              <a:buNone/>
              <a:defRPr sz="1284"/>
            </a:lvl7pPr>
            <a:lvl8pPr marL="2569290" indent="0" algn="ctr">
              <a:buNone/>
              <a:defRPr sz="1284"/>
            </a:lvl8pPr>
            <a:lvl9pPr marL="2936332" indent="0" algn="ctr">
              <a:buNone/>
              <a:defRPr sz="12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2362266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4580346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2877" y="2185403"/>
            <a:ext cx="4180637" cy="308867"/>
          </a:xfrm>
        </p:spPr>
        <p:txBody>
          <a:bodyPr vert="horz"/>
          <a:lstStyle>
            <a:lvl1pPr rtl="0">
              <a:defRPr>
                <a:ea typeface="KaiTi" panose="02010609060101010101" pitchFamily="49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4698187" y="5"/>
            <a:ext cx="2617014" cy="18927763"/>
          </a:xfrm>
          <a:prstGeom prst="rect">
            <a:avLst/>
          </a:prstGeom>
          <a:solidFill>
            <a:srgbClr val="C1DD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446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77" y="2537095"/>
            <a:ext cx="4180637" cy="197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ea typeface="KaiTi" panose="02010609060101010101" pitchFamily="49" charset="-122"/>
              </a:defRPr>
            </a:lvl1pPr>
            <a:lvl2pPr marL="367041" indent="0" algn="ctr">
              <a:buNone/>
              <a:defRPr sz="1605"/>
            </a:lvl2pPr>
            <a:lvl3pPr marL="734083" indent="0" algn="ctr">
              <a:buNone/>
              <a:defRPr sz="1446"/>
            </a:lvl3pPr>
            <a:lvl4pPr marL="1101123" indent="0" algn="ctr">
              <a:buNone/>
              <a:defRPr sz="1284"/>
            </a:lvl4pPr>
            <a:lvl5pPr marL="1468166" indent="0" algn="ctr">
              <a:buNone/>
              <a:defRPr sz="1284"/>
            </a:lvl5pPr>
            <a:lvl6pPr marL="1835208" indent="0" algn="ctr">
              <a:buNone/>
              <a:defRPr sz="1284"/>
            </a:lvl6pPr>
            <a:lvl7pPr marL="2202247" indent="0" algn="ctr">
              <a:buNone/>
              <a:defRPr sz="1284"/>
            </a:lvl7pPr>
            <a:lvl8pPr marL="2569290" indent="0" algn="ctr">
              <a:buNone/>
              <a:defRPr sz="1284"/>
            </a:lvl8pPr>
            <a:lvl9pPr marL="2936332" indent="0" algn="ctr">
              <a:buNone/>
              <a:defRPr sz="12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42" y="17944308"/>
            <a:ext cx="4180638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solidFill>
                  <a:schemeClr val="tx1"/>
                </a:solidFill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6167791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3700114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xmlns="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5268858" y="5"/>
            <a:ext cx="2046351" cy="18927763"/>
          </a:xfrm>
          <a:prstGeom prst="rect">
            <a:avLst/>
          </a:prstGeom>
          <a:solidFill>
            <a:srgbClr val="C1DD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446" noProof="0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903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723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marL="0" marR="0" lvl="0" indent="0" algn="r" defTabSz="4903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2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68" y="2185411"/>
            <a:ext cx="4751222" cy="308867"/>
          </a:xfrm>
        </p:spPr>
        <p:txBody>
          <a:bodyPr vert="horz"/>
          <a:lstStyle>
            <a:lvl1pPr rtl="0">
              <a:defRPr>
                <a:ea typeface="KaiTi" panose="02010609060101010101" pitchFamily="49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68" y="2537096"/>
            <a:ext cx="4751222" cy="197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u="none" baseline="0">
                <a:solidFill>
                  <a:schemeClr val="tx1"/>
                </a:solidFill>
                <a:ea typeface="KaiTi" panose="02010609060101010101" pitchFamily="49" charset="-122"/>
              </a:defRPr>
            </a:lvl1pPr>
            <a:lvl2pPr marL="367041" indent="0" algn="ctr">
              <a:buNone/>
              <a:defRPr sz="1605"/>
            </a:lvl2pPr>
            <a:lvl3pPr marL="734083" indent="0" algn="ctr">
              <a:buNone/>
              <a:defRPr sz="1446"/>
            </a:lvl3pPr>
            <a:lvl4pPr marL="1101123" indent="0" algn="ctr">
              <a:buNone/>
              <a:defRPr sz="1284"/>
            </a:lvl4pPr>
            <a:lvl5pPr marL="1468166" indent="0" algn="ctr">
              <a:buNone/>
              <a:defRPr sz="1284"/>
            </a:lvl5pPr>
            <a:lvl6pPr marL="1835208" indent="0" algn="ctr">
              <a:buNone/>
              <a:defRPr sz="1284"/>
            </a:lvl6pPr>
            <a:lvl7pPr marL="2202247" indent="0" algn="ctr">
              <a:buNone/>
              <a:defRPr sz="1284"/>
            </a:lvl7pPr>
            <a:lvl8pPr marL="2569290" indent="0" algn="ctr">
              <a:buNone/>
              <a:defRPr sz="1284"/>
            </a:lvl8pPr>
            <a:lvl9pPr marL="2936332" indent="0" algn="ctr">
              <a:buNone/>
              <a:defRPr sz="12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734083" rtl="0" eaLnBrk="1" fontAlgn="auto" latinLnBrk="0" hangingPunct="1">
              <a:lnSpc>
                <a:spcPct val="100000"/>
              </a:lnSpc>
              <a:spcBef>
                <a:spcPts val="239"/>
              </a:spcBef>
              <a:spcAft>
                <a:spcPts val="239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4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402809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8773129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32843" y="3351885"/>
            <a:ext cx="6649517" cy="308867"/>
          </a:xfrm>
        </p:spPr>
        <p:txBody>
          <a:bodyPr vert="horz">
            <a:spAutoFit/>
          </a:bodyPr>
          <a:lstStyle>
            <a:lvl1pPr rtl="0">
              <a:defRPr>
                <a:ea typeface="KaiTi" panose="02010609060101010101" pitchFamily="49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33338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813884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729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xmlns="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03427" y="10848598"/>
            <a:ext cx="5508346" cy="410497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2729">
                <a:ea typeface="KaiTi" panose="02010609060101010101" pitchFamily="49" charset="-122"/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xmlns="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903427" y="11825394"/>
            <a:ext cx="5508346" cy="197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ea typeface="KaiTi" panose="02010609060101010101" pitchFamily="49" charset="-122"/>
              </a:defRPr>
            </a:lvl1pPr>
            <a:lvl2pPr marL="367041" indent="0" algn="ctr">
              <a:buNone/>
              <a:defRPr sz="1605"/>
            </a:lvl2pPr>
            <a:lvl3pPr marL="734083" indent="0" algn="ctr">
              <a:buNone/>
              <a:defRPr sz="1446"/>
            </a:lvl3pPr>
            <a:lvl4pPr marL="1101123" indent="0" algn="ctr">
              <a:buNone/>
              <a:defRPr sz="1284"/>
            </a:lvl4pPr>
            <a:lvl5pPr marL="1468166" indent="0" algn="ctr">
              <a:buNone/>
              <a:defRPr sz="1284"/>
            </a:lvl5pPr>
            <a:lvl6pPr marL="1835208" indent="0" algn="ctr">
              <a:buNone/>
              <a:defRPr sz="1284"/>
            </a:lvl6pPr>
            <a:lvl7pPr marL="2202247" indent="0" algn="ctr">
              <a:buNone/>
              <a:defRPr sz="1284"/>
            </a:lvl7pPr>
            <a:lvl8pPr marL="2569290" indent="0" algn="ctr">
              <a:buNone/>
              <a:defRPr sz="1284"/>
            </a:lvl8pPr>
            <a:lvl9pPr marL="2936332" indent="0" algn="ctr">
              <a:buNone/>
              <a:defRPr sz="1284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6097189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3115673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4804584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069036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1740A92-F8FC-4954-B6ED-39EF166E88C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2366432" y="8313160"/>
            <a:ext cx="881534" cy="230148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50922151-FCAE-42A1-8D62-F84B66DA9EE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622906" y="8525209"/>
            <a:ext cx="1325881" cy="166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949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9166550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CE7FAE-634A-467D-AD7F-6A2EA67E0E9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5915"/>
            <a:ext cx="7315200" cy="18915942"/>
          </a:xfrm>
          <a:prstGeom prst="rect">
            <a:avLst/>
          </a:prstGeom>
        </p:spPr>
      </p:pic>
      <p:sp>
        <p:nvSpPr>
          <p:cNvPr id="10" name="Documenttype">
            <a:extLst>
              <a:ext uri="{FF2B5EF4-FFF2-40B4-BE49-F238E27FC236}">
                <a16:creationId xmlns:a16="http://schemas.microsoft.com/office/drawing/2014/main" xmlns="" id="{9382E969-64B6-4778-B59E-9DCA83EF045E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330489" y="16254010"/>
            <a:ext cx="5063795" cy="1731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125" dirty="0"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xmlns="" id="{123C4B6E-973C-493E-8FD9-030AB386402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331174" y="15101442"/>
            <a:ext cx="5063795" cy="2469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605" dirty="0"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xmlns="" id="{23F71395-0E4F-48A2-BA52-998063CEBEB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31174" y="5684887"/>
            <a:ext cx="5063795" cy="10870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532" b="0" dirty="0"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57DE5C1-CFC7-4823-8755-1BE04E1CBF7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31165" y="1204297"/>
            <a:ext cx="881534" cy="230148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D5D28DAE-C35A-43B7-9B52-0D8E5D93298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 bwMode="ltGray">
          <a:xfrm>
            <a:off x="5687218" y="1416346"/>
            <a:ext cx="1325881" cy="166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880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4873491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cumenttype">
            <a:extLst>
              <a:ext uri="{FF2B5EF4-FFF2-40B4-BE49-F238E27FC236}">
                <a16:creationId xmlns:a16="http://schemas.microsoft.com/office/drawing/2014/main" xmlns="" id="{039D738C-4CC6-4EEA-9A78-97D224CEC95D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330508" y="17207128"/>
            <a:ext cx="6649708" cy="1731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125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xmlns="" id="{7E338BD5-779F-4082-B717-933FA166FC1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331189" y="15944823"/>
            <a:ext cx="6649708" cy="2469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605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xmlns="" id="{6BA4C1FC-36FC-44F4-9DE2-D80D3A40FBF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31189" y="11794389"/>
            <a:ext cx="6649708" cy="3737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3532" b="0" dirty="0">
                <a:solidFill>
                  <a:schemeClr val="accent1"/>
                </a:solidFill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75E531E-D2EA-4E5C-934F-2C6570B6282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31165" y="1204297"/>
            <a:ext cx="881534" cy="230148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6CB7E470-0FD1-449C-BC97-EDBC4F8643D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 bwMode="ltGray">
          <a:xfrm>
            <a:off x="5687218" y="1416346"/>
            <a:ext cx="1325881" cy="16670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897E12A-390C-4847-BA05-9EC30D4BF1D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" y="4710045"/>
            <a:ext cx="7317106" cy="540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635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837676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ED3A330D-704F-4050-81F6-50A136E7860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xmlns="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2843" y="475307"/>
            <a:ext cx="6649517" cy="2018962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332843" y="2537099"/>
            <a:ext cx="6649517" cy="1976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0CC39C66-1ED1-4BBF-87FB-6C74C9A461B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42" dirty="0">
                <a:latin typeface="Arial" panose="020B0604020202020204" pitchFamily="34" charset="0"/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642" b="0" dirty="0">
                <a:latin typeface="Arial" panose="020B0604020202020204" pitchFamily="34" charset="0"/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812787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5201263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9145B38-E3EB-DC84-99E8-79EF7FCDCE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20"/>
          <a:stretch/>
        </p:blipFill>
        <p:spPr>
          <a:xfrm>
            <a:off x="-1" y="-114488"/>
            <a:ext cx="7315201" cy="2724393"/>
          </a:xfrm>
          <a:prstGeom prst="rect">
            <a:avLst/>
          </a:prstGeom>
        </p:spPr>
      </p:pic>
      <p:sp>
        <p:nvSpPr>
          <p:cNvPr id="17" name="Freeform 13">
            <a:extLst>
              <a:ext uri="{FF2B5EF4-FFF2-40B4-BE49-F238E27FC236}">
                <a16:creationId xmlns:a16="http://schemas.microsoft.com/office/drawing/2014/main" xmlns="" id="{65F2E412-F336-1E98-E284-4AEBF45A080F}"/>
              </a:ext>
            </a:extLst>
          </p:cNvPr>
          <p:cNvSpPr>
            <a:spLocks/>
          </p:cNvSpPr>
          <p:nvPr/>
        </p:nvSpPr>
        <p:spPr bwMode="auto">
          <a:xfrm>
            <a:off x="-262336" y="1720554"/>
            <a:ext cx="8000467" cy="1589312"/>
          </a:xfrm>
          <a:custGeom>
            <a:avLst/>
            <a:gdLst>
              <a:gd name="T0" fmla="*/ 4 w 1215"/>
              <a:gd name="T1" fmla="*/ 0 h 310"/>
              <a:gd name="T2" fmla="*/ 8 w 1215"/>
              <a:gd name="T3" fmla="*/ 168 h 310"/>
              <a:gd name="T4" fmla="*/ 13 w 1215"/>
              <a:gd name="T5" fmla="*/ 181 h 310"/>
              <a:gd name="T6" fmla="*/ 28 w 1215"/>
              <a:gd name="T7" fmla="*/ 185 h 310"/>
              <a:gd name="T8" fmla="*/ 28 w 1215"/>
              <a:gd name="T9" fmla="*/ 185 h 310"/>
              <a:gd name="T10" fmla="*/ 89 w 1215"/>
              <a:gd name="T11" fmla="*/ 184 h 310"/>
              <a:gd name="T12" fmla="*/ 207 w 1215"/>
              <a:gd name="T13" fmla="*/ 199 h 310"/>
              <a:gd name="T14" fmla="*/ 382 w 1215"/>
              <a:gd name="T15" fmla="*/ 289 h 310"/>
              <a:gd name="T16" fmla="*/ 487 w 1215"/>
              <a:gd name="T17" fmla="*/ 310 h 310"/>
              <a:gd name="T18" fmla="*/ 509 w 1215"/>
              <a:gd name="T19" fmla="*/ 309 h 310"/>
              <a:gd name="T20" fmla="*/ 801 w 1215"/>
              <a:gd name="T21" fmla="*/ 224 h 310"/>
              <a:gd name="T22" fmla="*/ 845 w 1215"/>
              <a:gd name="T23" fmla="*/ 220 h 310"/>
              <a:gd name="T24" fmla="*/ 974 w 1215"/>
              <a:gd name="T25" fmla="*/ 248 h 310"/>
              <a:gd name="T26" fmla="*/ 1111 w 1215"/>
              <a:gd name="T27" fmla="*/ 299 h 310"/>
              <a:gd name="T28" fmla="*/ 1138 w 1215"/>
              <a:gd name="T29" fmla="*/ 296 h 310"/>
              <a:gd name="T30" fmla="*/ 1194 w 1215"/>
              <a:gd name="T31" fmla="*/ 174 h 310"/>
              <a:gd name="T32" fmla="*/ 1145 w 1215"/>
              <a:gd name="T33" fmla="*/ 134 h 310"/>
              <a:gd name="T34" fmla="*/ 1137 w 1215"/>
              <a:gd name="T35" fmla="*/ 133 h 310"/>
              <a:gd name="T36" fmla="*/ 1072 w 1215"/>
              <a:gd name="T37" fmla="*/ 166 h 310"/>
              <a:gd name="T38" fmla="*/ 1006 w 1215"/>
              <a:gd name="T39" fmla="*/ 213 h 310"/>
              <a:gd name="T40" fmla="*/ 987 w 1215"/>
              <a:gd name="T41" fmla="*/ 216 h 310"/>
              <a:gd name="T42" fmla="*/ 919 w 1215"/>
              <a:gd name="T43" fmla="*/ 188 h 310"/>
              <a:gd name="T44" fmla="*/ 856 w 1215"/>
              <a:gd name="T45" fmla="*/ 119 h 310"/>
              <a:gd name="T46" fmla="*/ 763 w 1215"/>
              <a:gd name="T47" fmla="*/ 53 h 310"/>
              <a:gd name="T48" fmla="*/ 701 w 1215"/>
              <a:gd name="T49" fmla="*/ 43 h 310"/>
              <a:gd name="T50" fmla="*/ 596 w 1215"/>
              <a:gd name="T51" fmla="*/ 63 h 310"/>
              <a:gd name="T52" fmla="*/ 436 w 1215"/>
              <a:gd name="T53" fmla="*/ 125 h 310"/>
              <a:gd name="T54" fmla="*/ 328 w 1215"/>
              <a:gd name="T55" fmla="*/ 140 h 310"/>
              <a:gd name="T56" fmla="*/ 15 w 1215"/>
              <a:gd name="T57" fmla="*/ 1 h 310"/>
              <a:gd name="T58" fmla="*/ 4 w 1215"/>
              <a:gd name="T59" fmla="*/ 0 h 310"/>
              <a:gd name="connsiteX0" fmla="*/ 20 w 9871"/>
              <a:gd name="connsiteY0" fmla="*/ 0 h 11125"/>
              <a:gd name="connsiteX1" fmla="*/ 53 w 9871"/>
              <a:gd name="connsiteY1" fmla="*/ 5419 h 11125"/>
              <a:gd name="connsiteX2" fmla="*/ 94 w 9871"/>
              <a:gd name="connsiteY2" fmla="*/ 5839 h 11125"/>
              <a:gd name="connsiteX3" fmla="*/ 217 w 9871"/>
              <a:gd name="connsiteY3" fmla="*/ 5968 h 11125"/>
              <a:gd name="connsiteX4" fmla="*/ 217 w 9871"/>
              <a:gd name="connsiteY4" fmla="*/ 5968 h 11125"/>
              <a:gd name="connsiteX5" fmla="*/ 720 w 9871"/>
              <a:gd name="connsiteY5" fmla="*/ 5935 h 11125"/>
              <a:gd name="connsiteX6" fmla="*/ 1615 w 9871"/>
              <a:gd name="connsiteY6" fmla="*/ 11037 h 11125"/>
              <a:gd name="connsiteX7" fmla="*/ 3131 w 9871"/>
              <a:gd name="connsiteY7" fmla="*/ 9323 h 11125"/>
              <a:gd name="connsiteX8" fmla="*/ 3995 w 9871"/>
              <a:gd name="connsiteY8" fmla="*/ 10000 h 11125"/>
              <a:gd name="connsiteX9" fmla="*/ 4176 w 9871"/>
              <a:gd name="connsiteY9" fmla="*/ 9968 h 11125"/>
              <a:gd name="connsiteX10" fmla="*/ 6580 w 9871"/>
              <a:gd name="connsiteY10" fmla="*/ 7226 h 11125"/>
              <a:gd name="connsiteX11" fmla="*/ 6942 w 9871"/>
              <a:gd name="connsiteY11" fmla="*/ 7097 h 11125"/>
              <a:gd name="connsiteX12" fmla="*/ 8003 w 9871"/>
              <a:gd name="connsiteY12" fmla="*/ 8000 h 11125"/>
              <a:gd name="connsiteX13" fmla="*/ 9131 w 9871"/>
              <a:gd name="connsiteY13" fmla="*/ 9645 h 11125"/>
              <a:gd name="connsiteX14" fmla="*/ 9353 w 9871"/>
              <a:gd name="connsiteY14" fmla="*/ 9548 h 11125"/>
              <a:gd name="connsiteX15" fmla="*/ 9814 w 9871"/>
              <a:gd name="connsiteY15" fmla="*/ 5613 h 11125"/>
              <a:gd name="connsiteX16" fmla="*/ 9411 w 9871"/>
              <a:gd name="connsiteY16" fmla="*/ 4323 h 11125"/>
              <a:gd name="connsiteX17" fmla="*/ 9345 w 9871"/>
              <a:gd name="connsiteY17" fmla="*/ 4290 h 11125"/>
              <a:gd name="connsiteX18" fmla="*/ 8810 w 9871"/>
              <a:gd name="connsiteY18" fmla="*/ 5355 h 11125"/>
              <a:gd name="connsiteX19" fmla="*/ 8267 w 9871"/>
              <a:gd name="connsiteY19" fmla="*/ 6871 h 11125"/>
              <a:gd name="connsiteX20" fmla="*/ 8110 w 9871"/>
              <a:gd name="connsiteY20" fmla="*/ 6968 h 11125"/>
              <a:gd name="connsiteX21" fmla="*/ 7551 w 9871"/>
              <a:gd name="connsiteY21" fmla="*/ 6065 h 11125"/>
              <a:gd name="connsiteX22" fmla="*/ 7032 w 9871"/>
              <a:gd name="connsiteY22" fmla="*/ 3839 h 11125"/>
              <a:gd name="connsiteX23" fmla="*/ 6267 w 9871"/>
              <a:gd name="connsiteY23" fmla="*/ 1710 h 11125"/>
              <a:gd name="connsiteX24" fmla="*/ 5757 w 9871"/>
              <a:gd name="connsiteY24" fmla="*/ 1387 h 11125"/>
              <a:gd name="connsiteX25" fmla="*/ 4892 w 9871"/>
              <a:gd name="connsiteY25" fmla="*/ 2032 h 11125"/>
              <a:gd name="connsiteX26" fmla="*/ 3575 w 9871"/>
              <a:gd name="connsiteY26" fmla="*/ 4032 h 11125"/>
              <a:gd name="connsiteX27" fmla="*/ 2687 w 9871"/>
              <a:gd name="connsiteY27" fmla="*/ 4516 h 11125"/>
              <a:gd name="connsiteX28" fmla="*/ 110 w 9871"/>
              <a:gd name="connsiteY28" fmla="*/ 32 h 11125"/>
              <a:gd name="connsiteX29" fmla="*/ 20 w 9871"/>
              <a:gd name="connsiteY29" fmla="*/ 0 h 11125"/>
              <a:gd name="connsiteX0" fmla="*/ 20 w 10000"/>
              <a:gd name="connsiteY0" fmla="*/ 0 h 11534"/>
              <a:gd name="connsiteX1" fmla="*/ 54 w 10000"/>
              <a:gd name="connsiteY1" fmla="*/ 4871 h 11534"/>
              <a:gd name="connsiteX2" fmla="*/ 95 w 10000"/>
              <a:gd name="connsiteY2" fmla="*/ 5249 h 11534"/>
              <a:gd name="connsiteX3" fmla="*/ 220 w 10000"/>
              <a:gd name="connsiteY3" fmla="*/ 5364 h 11534"/>
              <a:gd name="connsiteX4" fmla="*/ 220 w 10000"/>
              <a:gd name="connsiteY4" fmla="*/ 5364 h 11534"/>
              <a:gd name="connsiteX5" fmla="*/ 528 w 10000"/>
              <a:gd name="connsiteY5" fmla="*/ 11341 h 11534"/>
              <a:gd name="connsiteX6" fmla="*/ 1636 w 10000"/>
              <a:gd name="connsiteY6" fmla="*/ 9921 h 11534"/>
              <a:gd name="connsiteX7" fmla="*/ 3172 w 10000"/>
              <a:gd name="connsiteY7" fmla="*/ 8380 h 11534"/>
              <a:gd name="connsiteX8" fmla="*/ 4047 w 10000"/>
              <a:gd name="connsiteY8" fmla="*/ 8989 h 11534"/>
              <a:gd name="connsiteX9" fmla="*/ 4231 w 10000"/>
              <a:gd name="connsiteY9" fmla="*/ 8960 h 11534"/>
              <a:gd name="connsiteX10" fmla="*/ 6666 w 10000"/>
              <a:gd name="connsiteY10" fmla="*/ 6495 h 11534"/>
              <a:gd name="connsiteX11" fmla="*/ 7033 w 10000"/>
              <a:gd name="connsiteY11" fmla="*/ 6379 h 11534"/>
              <a:gd name="connsiteX12" fmla="*/ 8108 w 10000"/>
              <a:gd name="connsiteY12" fmla="*/ 7191 h 11534"/>
              <a:gd name="connsiteX13" fmla="*/ 9250 w 10000"/>
              <a:gd name="connsiteY13" fmla="*/ 8670 h 11534"/>
              <a:gd name="connsiteX14" fmla="*/ 9475 w 10000"/>
              <a:gd name="connsiteY14" fmla="*/ 8582 h 11534"/>
              <a:gd name="connsiteX15" fmla="*/ 9942 w 10000"/>
              <a:gd name="connsiteY15" fmla="*/ 5045 h 11534"/>
              <a:gd name="connsiteX16" fmla="*/ 9534 w 10000"/>
              <a:gd name="connsiteY16" fmla="*/ 3886 h 11534"/>
              <a:gd name="connsiteX17" fmla="*/ 9467 w 10000"/>
              <a:gd name="connsiteY17" fmla="*/ 3856 h 11534"/>
              <a:gd name="connsiteX18" fmla="*/ 8925 w 10000"/>
              <a:gd name="connsiteY18" fmla="*/ 4813 h 11534"/>
              <a:gd name="connsiteX19" fmla="*/ 8375 w 10000"/>
              <a:gd name="connsiteY19" fmla="*/ 6176 h 11534"/>
              <a:gd name="connsiteX20" fmla="*/ 8216 w 10000"/>
              <a:gd name="connsiteY20" fmla="*/ 6263 h 11534"/>
              <a:gd name="connsiteX21" fmla="*/ 7650 w 10000"/>
              <a:gd name="connsiteY21" fmla="*/ 5452 h 11534"/>
              <a:gd name="connsiteX22" fmla="*/ 7124 w 10000"/>
              <a:gd name="connsiteY22" fmla="*/ 3451 h 11534"/>
              <a:gd name="connsiteX23" fmla="*/ 6349 w 10000"/>
              <a:gd name="connsiteY23" fmla="*/ 1537 h 11534"/>
              <a:gd name="connsiteX24" fmla="*/ 5832 w 10000"/>
              <a:gd name="connsiteY24" fmla="*/ 1247 h 11534"/>
              <a:gd name="connsiteX25" fmla="*/ 4956 w 10000"/>
              <a:gd name="connsiteY25" fmla="*/ 1827 h 11534"/>
              <a:gd name="connsiteX26" fmla="*/ 3622 w 10000"/>
              <a:gd name="connsiteY26" fmla="*/ 3624 h 11534"/>
              <a:gd name="connsiteX27" fmla="*/ 2722 w 10000"/>
              <a:gd name="connsiteY27" fmla="*/ 4059 h 11534"/>
              <a:gd name="connsiteX28" fmla="*/ 111 w 10000"/>
              <a:gd name="connsiteY28" fmla="*/ 29 h 11534"/>
              <a:gd name="connsiteX29" fmla="*/ 20 w 10000"/>
              <a:gd name="connsiteY29" fmla="*/ 0 h 11534"/>
              <a:gd name="connsiteX0" fmla="*/ 20 w 10000"/>
              <a:gd name="connsiteY0" fmla="*/ 0 h 11534"/>
              <a:gd name="connsiteX1" fmla="*/ 54 w 10000"/>
              <a:gd name="connsiteY1" fmla="*/ 4871 h 11534"/>
              <a:gd name="connsiteX2" fmla="*/ 95 w 10000"/>
              <a:gd name="connsiteY2" fmla="*/ 5249 h 11534"/>
              <a:gd name="connsiteX3" fmla="*/ 220 w 10000"/>
              <a:gd name="connsiteY3" fmla="*/ 5364 h 11534"/>
              <a:gd name="connsiteX4" fmla="*/ 220 w 10000"/>
              <a:gd name="connsiteY4" fmla="*/ 5364 h 11534"/>
              <a:gd name="connsiteX5" fmla="*/ 528 w 10000"/>
              <a:gd name="connsiteY5" fmla="*/ 11341 h 11534"/>
              <a:gd name="connsiteX6" fmla="*/ 1636 w 10000"/>
              <a:gd name="connsiteY6" fmla="*/ 9921 h 11534"/>
              <a:gd name="connsiteX7" fmla="*/ 3172 w 10000"/>
              <a:gd name="connsiteY7" fmla="*/ 8380 h 11534"/>
              <a:gd name="connsiteX8" fmla="*/ 4047 w 10000"/>
              <a:gd name="connsiteY8" fmla="*/ 8989 h 11534"/>
              <a:gd name="connsiteX9" fmla="*/ 4231 w 10000"/>
              <a:gd name="connsiteY9" fmla="*/ 8960 h 11534"/>
              <a:gd name="connsiteX10" fmla="*/ 6666 w 10000"/>
              <a:gd name="connsiteY10" fmla="*/ 6495 h 11534"/>
              <a:gd name="connsiteX11" fmla="*/ 7002 w 10000"/>
              <a:gd name="connsiteY11" fmla="*/ 8411 h 11534"/>
              <a:gd name="connsiteX12" fmla="*/ 8108 w 10000"/>
              <a:gd name="connsiteY12" fmla="*/ 7191 h 11534"/>
              <a:gd name="connsiteX13" fmla="*/ 9250 w 10000"/>
              <a:gd name="connsiteY13" fmla="*/ 8670 h 11534"/>
              <a:gd name="connsiteX14" fmla="*/ 9475 w 10000"/>
              <a:gd name="connsiteY14" fmla="*/ 8582 h 11534"/>
              <a:gd name="connsiteX15" fmla="*/ 9942 w 10000"/>
              <a:gd name="connsiteY15" fmla="*/ 5045 h 11534"/>
              <a:gd name="connsiteX16" fmla="*/ 9534 w 10000"/>
              <a:gd name="connsiteY16" fmla="*/ 3886 h 11534"/>
              <a:gd name="connsiteX17" fmla="*/ 9467 w 10000"/>
              <a:gd name="connsiteY17" fmla="*/ 3856 h 11534"/>
              <a:gd name="connsiteX18" fmla="*/ 8925 w 10000"/>
              <a:gd name="connsiteY18" fmla="*/ 4813 h 11534"/>
              <a:gd name="connsiteX19" fmla="*/ 8375 w 10000"/>
              <a:gd name="connsiteY19" fmla="*/ 6176 h 11534"/>
              <a:gd name="connsiteX20" fmla="*/ 8216 w 10000"/>
              <a:gd name="connsiteY20" fmla="*/ 6263 h 11534"/>
              <a:gd name="connsiteX21" fmla="*/ 7650 w 10000"/>
              <a:gd name="connsiteY21" fmla="*/ 5452 h 11534"/>
              <a:gd name="connsiteX22" fmla="*/ 7124 w 10000"/>
              <a:gd name="connsiteY22" fmla="*/ 3451 h 11534"/>
              <a:gd name="connsiteX23" fmla="*/ 6349 w 10000"/>
              <a:gd name="connsiteY23" fmla="*/ 1537 h 11534"/>
              <a:gd name="connsiteX24" fmla="*/ 5832 w 10000"/>
              <a:gd name="connsiteY24" fmla="*/ 1247 h 11534"/>
              <a:gd name="connsiteX25" fmla="*/ 4956 w 10000"/>
              <a:gd name="connsiteY25" fmla="*/ 1827 h 11534"/>
              <a:gd name="connsiteX26" fmla="*/ 3622 w 10000"/>
              <a:gd name="connsiteY26" fmla="*/ 3624 h 11534"/>
              <a:gd name="connsiteX27" fmla="*/ 2722 w 10000"/>
              <a:gd name="connsiteY27" fmla="*/ 4059 h 11534"/>
              <a:gd name="connsiteX28" fmla="*/ 111 w 10000"/>
              <a:gd name="connsiteY28" fmla="*/ 29 h 11534"/>
              <a:gd name="connsiteX29" fmla="*/ 20 w 10000"/>
              <a:gd name="connsiteY29" fmla="*/ 0 h 11534"/>
              <a:gd name="connsiteX0" fmla="*/ 20 w 10000"/>
              <a:gd name="connsiteY0" fmla="*/ 0 h 11534"/>
              <a:gd name="connsiteX1" fmla="*/ 54 w 10000"/>
              <a:gd name="connsiteY1" fmla="*/ 4871 h 11534"/>
              <a:gd name="connsiteX2" fmla="*/ 95 w 10000"/>
              <a:gd name="connsiteY2" fmla="*/ 5249 h 11534"/>
              <a:gd name="connsiteX3" fmla="*/ 220 w 10000"/>
              <a:gd name="connsiteY3" fmla="*/ 5364 h 11534"/>
              <a:gd name="connsiteX4" fmla="*/ 220 w 10000"/>
              <a:gd name="connsiteY4" fmla="*/ 5364 h 11534"/>
              <a:gd name="connsiteX5" fmla="*/ 528 w 10000"/>
              <a:gd name="connsiteY5" fmla="*/ 11341 h 11534"/>
              <a:gd name="connsiteX6" fmla="*/ 1636 w 10000"/>
              <a:gd name="connsiteY6" fmla="*/ 9921 h 11534"/>
              <a:gd name="connsiteX7" fmla="*/ 3172 w 10000"/>
              <a:gd name="connsiteY7" fmla="*/ 8380 h 11534"/>
              <a:gd name="connsiteX8" fmla="*/ 4047 w 10000"/>
              <a:gd name="connsiteY8" fmla="*/ 8989 h 11534"/>
              <a:gd name="connsiteX9" fmla="*/ 4231 w 10000"/>
              <a:gd name="connsiteY9" fmla="*/ 8960 h 11534"/>
              <a:gd name="connsiteX10" fmla="*/ 6604 w 10000"/>
              <a:gd name="connsiteY10" fmla="*/ 9321 h 11534"/>
              <a:gd name="connsiteX11" fmla="*/ 7002 w 10000"/>
              <a:gd name="connsiteY11" fmla="*/ 8411 h 11534"/>
              <a:gd name="connsiteX12" fmla="*/ 8108 w 10000"/>
              <a:gd name="connsiteY12" fmla="*/ 7191 h 11534"/>
              <a:gd name="connsiteX13" fmla="*/ 9250 w 10000"/>
              <a:gd name="connsiteY13" fmla="*/ 8670 h 11534"/>
              <a:gd name="connsiteX14" fmla="*/ 9475 w 10000"/>
              <a:gd name="connsiteY14" fmla="*/ 8582 h 11534"/>
              <a:gd name="connsiteX15" fmla="*/ 9942 w 10000"/>
              <a:gd name="connsiteY15" fmla="*/ 5045 h 11534"/>
              <a:gd name="connsiteX16" fmla="*/ 9534 w 10000"/>
              <a:gd name="connsiteY16" fmla="*/ 3886 h 11534"/>
              <a:gd name="connsiteX17" fmla="*/ 9467 w 10000"/>
              <a:gd name="connsiteY17" fmla="*/ 3856 h 11534"/>
              <a:gd name="connsiteX18" fmla="*/ 8925 w 10000"/>
              <a:gd name="connsiteY18" fmla="*/ 4813 h 11534"/>
              <a:gd name="connsiteX19" fmla="*/ 8375 w 10000"/>
              <a:gd name="connsiteY19" fmla="*/ 6176 h 11534"/>
              <a:gd name="connsiteX20" fmla="*/ 8216 w 10000"/>
              <a:gd name="connsiteY20" fmla="*/ 6263 h 11534"/>
              <a:gd name="connsiteX21" fmla="*/ 7650 w 10000"/>
              <a:gd name="connsiteY21" fmla="*/ 5452 h 11534"/>
              <a:gd name="connsiteX22" fmla="*/ 7124 w 10000"/>
              <a:gd name="connsiteY22" fmla="*/ 3451 h 11534"/>
              <a:gd name="connsiteX23" fmla="*/ 6349 w 10000"/>
              <a:gd name="connsiteY23" fmla="*/ 1537 h 11534"/>
              <a:gd name="connsiteX24" fmla="*/ 5832 w 10000"/>
              <a:gd name="connsiteY24" fmla="*/ 1247 h 11534"/>
              <a:gd name="connsiteX25" fmla="*/ 4956 w 10000"/>
              <a:gd name="connsiteY25" fmla="*/ 1827 h 11534"/>
              <a:gd name="connsiteX26" fmla="*/ 3622 w 10000"/>
              <a:gd name="connsiteY26" fmla="*/ 3624 h 11534"/>
              <a:gd name="connsiteX27" fmla="*/ 2722 w 10000"/>
              <a:gd name="connsiteY27" fmla="*/ 4059 h 11534"/>
              <a:gd name="connsiteX28" fmla="*/ 111 w 10000"/>
              <a:gd name="connsiteY28" fmla="*/ 29 h 11534"/>
              <a:gd name="connsiteX29" fmla="*/ 20 w 10000"/>
              <a:gd name="connsiteY29" fmla="*/ 0 h 1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000" h="11534">
                <a:moveTo>
                  <a:pt x="20" y="0"/>
                </a:moveTo>
                <a:cubicBezTo>
                  <a:pt x="-13" y="1623"/>
                  <a:pt x="-5" y="3248"/>
                  <a:pt x="54" y="4871"/>
                </a:cubicBezTo>
                <a:cubicBezTo>
                  <a:pt x="62" y="5017"/>
                  <a:pt x="62" y="5161"/>
                  <a:pt x="95" y="5249"/>
                </a:cubicBezTo>
                <a:cubicBezTo>
                  <a:pt x="129" y="5364"/>
                  <a:pt x="170" y="5364"/>
                  <a:pt x="220" y="5364"/>
                </a:cubicBezTo>
                <a:lnTo>
                  <a:pt x="220" y="5364"/>
                </a:lnTo>
                <a:cubicBezTo>
                  <a:pt x="271" y="6360"/>
                  <a:pt x="292" y="10581"/>
                  <a:pt x="528" y="11341"/>
                </a:cubicBezTo>
                <a:cubicBezTo>
                  <a:pt x="764" y="12100"/>
                  <a:pt x="1195" y="10415"/>
                  <a:pt x="1636" y="9921"/>
                </a:cubicBezTo>
                <a:cubicBezTo>
                  <a:pt x="2077" y="9428"/>
                  <a:pt x="2663" y="7684"/>
                  <a:pt x="3172" y="8380"/>
                </a:cubicBezTo>
                <a:cubicBezTo>
                  <a:pt x="3447" y="8786"/>
                  <a:pt x="3747" y="8989"/>
                  <a:pt x="4047" y="8989"/>
                </a:cubicBezTo>
                <a:cubicBezTo>
                  <a:pt x="4106" y="8989"/>
                  <a:pt x="3805" y="8905"/>
                  <a:pt x="4231" y="8960"/>
                </a:cubicBezTo>
                <a:cubicBezTo>
                  <a:pt x="4657" y="9015"/>
                  <a:pt x="5761" y="9727"/>
                  <a:pt x="6604" y="9321"/>
                </a:cubicBezTo>
                <a:cubicBezTo>
                  <a:pt x="6729" y="9234"/>
                  <a:pt x="6751" y="8766"/>
                  <a:pt x="7002" y="8411"/>
                </a:cubicBezTo>
                <a:cubicBezTo>
                  <a:pt x="7253" y="8056"/>
                  <a:pt x="7733" y="7148"/>
                  <a:pt x="8108" y="7191"/>
                </a:cubicBezTo>
                <a:cubicBezTo>
                  <a:pt x="8483" y="7234"/>
                  <a:pt x="8858" y="8670"/>
                  <a:pt x="9250" y="8670"/>
                </a:cubicBezTo>
                <a:cubicBezTo>
                  <a:pt x="9325" y="8670"/>
                  <a:pt x="9400" y="8641"/>
                  <a:pt x="9475" y="8582"/>
                </a:cubicBezTo>
                <a:cubicBezTo>
                  <a:pt x="9875" y="8148"/>
                  <a:pt x="10118" y="6379"/>
                  <a:pt x="9942" y="5045"/>
                </a:cubicBezTo>
                <a:cubicBezTo>
                  <a:pt x="9867" y="4466"/>
                  <a:pt x="9717" y="3972"/>
                  <a:pt x="9534" y="3886"/>
                </a:cubicBezTo>
                <a:cubicBezTo>
                  <a:pt x="9517" y="3886"/>
                  <a:pt x="9492" y="3856"/>
                  <a:pt x="9467" y="3856"/>
                </a:cubicBezTo>
                <a:cubicBezTo>
                  <a:pt x="9267" y="3856"/>
                  <a:pt x="9075" y="4320"/>
                  <a:pt x="8925" y="4813"/>
                </a:cubicBezTo>
                <a:cubicBezTo>
                  <a:pt x="8758" y="5364"/>
                  <a:pt x="8592" y="5973"/>
                  <a:pt x="8375" y="6176"/>
                </a:cubicBezTo>
                <a:cubicBezTo>
                  <a:pt x="8324" y="6234"/>
                  <a:pt x="8267" y="6263"/>
                  <a:pt x="8216" y="6263"/>
                </a:cubicBezTo>
                <a:cubicBezTo>
                  <a:pt x="8016" y="6263"/>
                  <a:pt x="7808" y="5916"/>
                  <a:pt x="7650" y="5452"/>
                </a:cubicBezTo>
                <a:cubicBezTo>
                  <a:pt x="7449" y="4871"/>
                  <a:pt x="7291" y="4118"/>
                  <a:pt x="7124" y="3451"/>
                </a:cubicBezTo>
                <a:cubicBezTo>
                  <a:pt x="6907" y="2638"/>
                  <a:pt x="6649" y="1914"/>
                  <a:pt x="6349" y="1537"/>
                </a:cubicBezTo>
                <a:cubicBezTo>
                  <a:pt x="6182" y="1334"/>
                  <a:pt x="6006" y="1247"/>
                  <a:pt x="5832" y="1247"/>
                </a:cubicBezTo>
                <a:cubicBezTo>
                  <a:pt x="5531" y="1247"/>
                  <a:pt x="5231" y="1479"/>
                  <a:pt x="4956" y="1827"/>
                </a:cubicBezTo>
                <a:cubicBezTo>
                  <a:pt x="4506" y="2378"/>
                  <a:pt x="4081" y="3160"/>
                  <a:pt x="3622" y="3624"/>
                </a:cubicBezTo>
                <a:cubicBezTo>
                  <a:pt x="3330" y="3915"/>
                  <a:pt x="3022" y="4059"/>
                  <a:pt x="2722" y="4059"/>
                </a:cubicBezTo>
                <a:cubicBezTo>
                  <a:pt x="1737" y="4059"/>
                  <a:pt x="754" y="2609"/>
                  <a:pt x="111" y="29"/>
                </a:cubicBezTo>
                <a:cubicBezTo>
                  <a:pt x="81" y="19"/>
                  <a:pt x="50" y="10"/>
                  <a:pt x="20" y="0"/>
                </a:cubicBezTo>
              </a:path>
            </a:pathLst>
          </a:custGeom>
          <a:solidFill>
            <a:srgbClr val="D7EEF9"/>
          </a:solidFill>
          <a:ln>
            <a:noFill/>
          </a:ln>
        </p:spPr>
        <p:txBody>
          <a:bodyPr vert="horz" wrap="square" lIns="41291" tIns="20646" rIns="41291" bIns="20646" numCol="1" anchor="t" anchorCtr="0" compatLnSpc="1">
            <a:prstTxWarp prst="textNoShape">
              <a:avLst/>
            </a:prstTxWarp>
          </a:bodyPr>
          <a:lstStyle/>
          <a:p>
            <a:endParaRPr lang="en-NZ" sz="813" dirty="0"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E7A50EB-F078-9453-84CA-B305CE6F76FA}"/>
              </a:ext>
            </a:extLst>
          </p:cNvPr>
          <p:cNvSpPr/>
          <p:nvPr/>
        </p:nvSpPr>
        <p:spPr>
          <a:xfrm>
            <a:off x="0" y="2582081"/>
            <a:ext cx="7315200" cy="16345686"/>
          </a:xfrm>
          <a:prstGeom prst="rect">
            <a:avLst/>
          </a:prstGeom>
          <a:solidFill>
            <a:srgbClr val="D7EEF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291" tIns="20646" rIns="41291" bIns="206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35"/>
              </a:spcBef>
              <a:spcAft>
                <a:spcPts val="135"/>
              </a:spcAft>
            </a:pPr>
            <a:endParaRPr lang="en-NZ" sz="723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98EAA134-9792-4D41-898E-A83D3A4E3D6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 userDrawn="1">
            <p:ph type="title"/>
            <p:custDataLst>
              <p:tags r:id="rId4"/>
            </p:custDataLst>
          </p:nvPr>
        </p:nvSpPr>
        <p:spPr>
          <a:xfrm>
            <a:off x="332842" y="4710050"/>
            <a:ext cx="2287830" cy="212362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33F722E2-991C-4728-97C9-8D281DB3C59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latin typeface="Arial" panose="020B0604020202020204" pitchFamily="34" charset="0"/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79744E48-04EF-4FA7-AF06-13E2E4A9BC59}"/>
              </a:ext>
            </a:extLst>
          </p:cNvPr>
          <p:cNvSpPr>
            <a:spLocks noGrp="1"/>
          </p:cNvSpPr>
          <p:nvPr userDrawn="1">
            <p:ph type="body" sz="quarter" idx="10" hasCustomPrompt="1"/>
            <p:custDataLst>
              <p:tags r:id="rId7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latin typeface="Arial" panose="020B0604020202020204" pitchFamily="34" charset="0"/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3CF4D36-6171-8EC5-F614-08F9F0D7F2DE}"/>
              </a:ext>
            </a:extLst>
          </p:cNvPr>
          <p:cNvSpPr/>
          <p:nvPr userDrawn="1"/>
        </p:nvSpPr>
        <p:spPr>
          <a:xfrm>
            <a:off x="-939235" y="1321148"/>
            <a:ext cx="939234" cy="3115301"/>
          </a:xfrm>
          <a:prstGeom prst="rect">
            <a:avLst/>
          </a:prstGeom>
          <a:solidFill>
            <a:srgbClr val="E6E6E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291" tIns="20646" rIns="41291" bIns="206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35"/>
              </a:spcBef>
              <a:spcAft>
                <a:spcPts val="135"/>
              </a:spcAft>
            </a:pPr>
            <a:endParaRPr lang="en-US" sz="723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18037E0-FF72-3326-69E2-1CB5B84F5171}"/>
              </a:ext>
            </a:extLst>
          </p:cNvPr>
          <p:cNvSpPr/>
          <p:nvPr userDrawn="1"/>
        </p:nvSpPr>
        <p:spPr>
          <a:xfrm>
            <a:off x="7315201" y="1830383"/>
            <a:ext cx="939234" cy="2522376"/>
          </a:xfrm>
          <a:prstGeom prst="rect">
            <a:avLst/>
          </a:prstGeom>
          <a:solidFill>
            <a:srgbClr val="E6E6E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291" tIns="20646" rIns="41291" bIns="206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35"/>
              </a:spcBef>
              <a:spcAft>
                <a:spcPts val="135"/>
              </a:spcAft>
            </a:pPr>
            <a:endParaRPr lang="en-US" sz="723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049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7345553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9145B38-E3EB-DC84-99E8-79EF7FCDCE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20"/>
          <a:stretch/>
        </p:blipFill>
        <p:spPr>
          <a:xfrm>
            <a:off x="-1" y="6"/>
            <a:ext cx="7315201" cy="21679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E7A50EB-F078-9453-84CA-B305CE6F76FA}"/>
              </a:ext>
            </a:extLst>
          </p:cNvPr>
          <p:cNvSpPr/>
          <p:nvPr/>
        </p:nvSpPr>
        <p:spPr>
          <a:xfrm>
            <a:off x="0" y="2167983"/>
            <a:ext cx="7315200" cy="16759787"/>
          </a:xfrm>
          <a:prstGeom prst="rect">
            <a:avLst/>
          </a:prstGeom>
          <a:solidFill>
            <a:srgbClr val="D7EEF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291" tIns="20646" rIns="41291" bIns="206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35"/>
              </a:spcBef>
              <a:spcAft>
                <a:spcPts val="135"/>
              </a:spcAft>
            </a:pPr>
            <a:endParaRPr lang="en-NZ" sz="723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98EAA134-9792-4D41-898E-A83D3A4E3D6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 userDrawn="1">
            <p:ph type="title"/>
            <p:custDataLst>
              <p:tags r:id="rId4"/>
            </p:custDataLst>
          </p:nvPr>
        </p:nvSpPr>
        <p:spPr>
          <a:xfrm>
            <a:off x="332842" y="4710050"/>
            <a:ext cx="2287830" cy="212362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33F722E2-991C-4728-97C9-8D281DB3C59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latin typeface="Arial" panose="020B0604020202020204" pitchFamily="34" charset="0"/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79744E48-04EF-4FA7-AF06-13E2E4A9BC59}"/>
              </a:ext>
            </a:extLst>
          </p:cNvPr>
          <p:cNvSpPr>
            <a:spLocks noGrp="1"/>
          </p:cNvSpPr>
          <p:nvPr userDrawn="1">
            <p:ph type="body" sz="quarter" idx="10" hasCustomPrompt="1"/>
            <p:custDataLst>
              <p:tags r:id="rId7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latin typeface="Arial" panose="020B0604020202020204" pitchFamily="34" charset="0"/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3CF4D36-6171-8EC5-F614-08F9F0D7F2DE}"/>
              </a:ext>
            </a:extLst>
          </p:cNvPr>
          <p:cNvSpPr/>
          <p:nvPr userDrawn="1"/>
        </p:nvSpPr>
        <p:spPr>
          <a:xfrm>
            <a:off x="-939235" y="1321148"/>
            <a:ext cx="939234" cy="3115301"/>
          </a:xfrm>
          <a:prstGeom prst="rect">
            <a:avLst/>
          </a:prstGeom>
          <a:solidFill>
            <a:srgbClr val="E6E6E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291" tIns="20646" rIns="41291" bIns="206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35"/>
              </a:spcBef>
              <a:spcAft>
                <a:spcPts val="135"/>
              </a:spcAft>
            </a:pPr>
            <a:endParaRPr lang="en-US" sz="723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18037E0-FF72-3326-69E2-1CB5B84F5171}"/>
              </a:ext>
            </a:extLst>
          </p:cNvPr>
          <p:cNvSpPr/>
          <p:nvPr userDrawn="1"/>
        </p:nvSpPr>
        <p:spPr>
          <a:xfrm>
            <a:off x="7315201" y="1830383"/>
            <a:ext cx="939234" cy="2522376"/>
          </a:xfrm>
          <a:prstGeom prst="rect">
            <a:avLst/>
          </a:prstGeom>
          <a:solidFill>
            <a:srgbClr val="E6E6E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291" tIns="20646" rIns="41291" bIns="206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35"/>
              </a:spcBef>
              <a:spcAft>
                <a:spcPts val="135"/>
              </a:spcAft>
            </a:pPr>
            <a:endParaRPr lang="en-US" sz="723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838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3487915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DA53433-5DFE-4583-A5C0-DE3F3C3DDE8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2846" y="8402087"/>
            <a:ext cx="3039466" cy="2123622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8CFBA6B2-A084-4532-80C0-2629A5553A7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677DA9EB-F148-4622-AB71-9F38D348578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latin typeface="Arial" panose="020B0604020202020204" pitchFamily="34" charset="0"/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29A5BC72-B58B-4282-B0EA-EE79CC589D7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latin typeface="Arial" panose="020B0604020202020204" pitchFamily="34" charset="0"/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2141101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7694531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4FCABF2-1291-4CAB-A39C-0FDD2FD8A1F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3532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2843" y="12641886"/>
            <a:ext cx="6649517" cy="1868788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3532"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C4B822-CA6B-4F05-8715-F74C6D5D34B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376B40D-309A-4442-81B2-638CDEBB2F7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latin typeface="Arial" panose="020B0604020202020204" pitchFamily="34" charset="0"/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8F89071A-FCD4-4931-B959-81108D770B1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latin typeface="Arial" panose="020B0604020202020204" pitchFamily="34" charset="0"/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0295456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693019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0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DE3D51E-EFF4-4CED-8D1C-0D351D7D32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729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03427" y="10848598"/>
            <a:ext cx="5508346" cy="410497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2729"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xmlns="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903427" y="11825394"/>
            <a:ext cx="5508346" cy="197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defRPr>
            </a:lvl1pPr>
            <a:lvl2pPr marL="367041" indent="0" algn="ctr">
              <a:buNone/>
              <a:defRPr sz="1605"/>
            </a:lvl2pPr>
            <a:lvl3pPr marL="734083" indent="0" algn="ctr">
              <a:buNone/>
              <a:defRPr sz="1446"/>
            </a:lvl3pPr>
            <a:lvl4pPr marL="1101123" indent="0" algn="ctr">
              <a:buNone/>
              <a:defRPr sz="1284"/>
            </a:lvl4pPr>
            <a:lvl5pPr marL="1468166" indent="0" algn="ctr">
              <a:buNone/>
              <a:defRPr sz="1284"/>
            </a:lvl5pPr>
            <a:lvl6pPr marL="1835208" indent="0" algn="ctr">
              <a:buNone/>
              <a:defRPr sz="1284"/>
            </a:lvl6pPr>
            <a:lvl7pPr marL="2202247" indent="0" algn="ctr">
              <a:buNone/>
              <a:defRPr sz="1284"/>
            </a:lvl7pPr>
            <a:lvl8pPr marL="2569290" indent="0" algn="ctr">
              <a:buNone/>
              <a:defRPr sz="1284"/>
            </a:lvl8pPr>
            <a:lvl9pPr marL="2936332" indent="0" algn="ctr">
              <a:buNone/>
              <a:defRPr sz="1284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xmlns="" id="{C5FBD0AF-1EDD-41EB-9A6E-173435ADFFE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latin typeface="Arial" panose="020B0604020202020204" pitchFamily="34" charset="0"/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878CBA30-A797-424E-A56B-F43F015ECE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latin typeface="Arial" panose="020B0604020202020204" pitchFamily="34" charset="0"/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5463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031100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048256" y="5"/>
            <a:ext cx="5266944" cy="18927763"/>
          </a:xfrm>
          <a:prstGeom prst="rect">
            <a:avLst/>
          </a:prstGeom>
          <a:solidFill>
            <a:srgbClr val="C1DD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446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57" y="7574349"/>
            <a:ext cx="1508761" cy="2123622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>
                <a:ea typeface="KaiTi" panose="02010609060101010101" pitchFamily="49" charset="-122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57" y="10100462"/>
            <a:ext cx="1508761" cy="39523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ea typeface="KaiTi" panose="02010609060101010101" pitchFamily="49" charset="-122"/>
              </a:defRPr>
            </a:lvl1pPr>
            <a:lvl2pPr marL="367023" indent="0" algn="ctr">
              <a:buNone/>
              <a:defRPr sz="1605"/>
            </a:lvl2pPr>
            <a:lvl3pPr marL="734045" indent="0" algn="ctr">
              <a:buNone/>
              <a:defRPr sz="1446"/>
            </a:lvl3pPr>
            <a:lvl4pPr marL="1101071" indent="0" algn="ctr">
              <a:buNone/>
              <a:defRPr sz="1284"/>
            </a:lvl4pPr>
            <a:lvl5pPr marL="1468093" indent="0" algn="ctr">
              <a:buNone/>
              <a:defRPr sz="1284"/>
            </a:lvl5pPr>
            <a:lvl6pPr marL="1835116" indent="0" algn="ctr">
              <a:buNone/>
              <a:defRPr sz="1284"/>
            </a:lvl6pPr>
            <a:lvl7pPr marL="2202137" indent="0" algn="ctr">
              <a:buNone/>
              <a:defRPr sz="1284"/>
            </a:lvl7pPr>
            <a:lvl8pPr marL="2569161" indent="0" algn="ctr">
              <a:buNone/>
              <a:defRPr sz="1284"/>
            </a:lvl8pPr>
            <a:lvl9pPr marL="2936185" indent="0" algn="ctr">
              <a:buNone/>
              <a:defRPr sz="12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7" y="114820"/>
            <a:ext cx="1508761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4967306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3312599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A2BA1E0C-CA9F-489D-B144-727B655BD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1894115" y="5"/>
            <a:ext cx="5421086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446" dirty="0">
              <a:solidFill>
                <a:schemeClr val="bg2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57" y="7574349"/>
            <a:ext cx="1508761" cy="2123622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bg2"/>
                </a:solidFill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57" y="10100462"/>
            <a:ext cx="1508761" cy="39523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bg2"/>
                </a:solidFill>
                <a:latin typeface="Arial" panose="020B0604020202020204" pitchFamily="34" charset="0"/>
                <a:ea typeface="KaiTi" panose="02010609060101010101" pitchFamily="49" charset="-122"/>
              </a:defRPr>
            </a:lvl1pPr>
            <a:lvl2pPr marL="367023" indent="0" algn="ctr">
              <a:buNone/>
              <a:defRPr sz="1605"/>
            </a:lvl2pPr>
            <a:lvl3pPr marL="734045" indent="0" algn="ctr">
              <a:buNone/>
              <a:defRPr sz="1446"/>
            </a:lvl3pPr>
            <a:lvl4pPr marL="1101071" indent="0" algn="ctr">
              <a:buNone/>
              <a:defRPr sz="1284"/>
            </a:lvl4pPr>
            <a:lvl5pPr marL="1468093" indent="0" algn="ctr">
              <a:buNone/>
              <a:defRPr sz="1284"/>
            </a:lvl5pPr>
            <a:lvl6pPr marL="1835116" indent="0" algn="ctr">
              <a:buNone/>
              <a:defRPr sz="1284"/>
            </a:lvl6pPr>
            <a:lvl7pPr marL="2202137" indent="0" algn="ctr">
              <a:buNone/>
              <a:defRPr sz="1284"/>
            </a:lvl7pPr>
            <a:lvl8pPr marL="2569161" indent="0" algn="ctr">
              <a:buNone/>
              <a:defRPr sz="1284"/>
            </a:lvl8pPr>
            <a:lvl9pPr marL="2936185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064AC035-5239-45FF-8383-33CBCD30D33E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solidFill>
                  <a:schemeClr val="bg2"/>
                </a:solidFill>
                <a:latin typeface="Arial" panose="020B0604020202020204" pitchFamily="34" charset="0"/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E97B40B-AFF2-4819-823D-9831ADC756C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7" y="114820"/>
            <a:ext cx="1508761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solidFill>
                  <a:schemeClr val="bg2"/>
                </a:solidFill>
                <a:latin typeface="Arial" panose="020B0604020202020204" pitchFamily="34" charset="0"/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816439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xmlns="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8124044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xmlns="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6FA1A46-CC63-4D80-904D-B75922926F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618842" y="5"/>
            <a:ext cx="4696358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446" dirty="0">
              <a:solidFill>
                <a:schemeClr val="bg2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69" y="7574349"/>
            <a:ext cx="2079346" cy="2123622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bg2"/>
                </a:solidFill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51" y="10100459"/>
            <a:ext cx="2079345" cy="39523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bg2"/>
                </a:solidFill>
                <a:latin typeface="Arial" panose="020B0604020202020204" pitchFamily="34" charset="0"/>
                <a:ea typeface="KaiTi" panose="02010609060101010101" pitchFamily="49" charset="-122"/>
              </a:defRPr>
            </a:lvl1pPr>
            <a:lvl2pPr marL="367023" indent="0" algn="ctr">
              <a:buNone/>
              <a:defRPr sz="1605"/>
            </a:lvl2pPr>
            <a:lvl3pPr marL="734045" indent="0" algn="ctr">
              <a:buNone/>
              <a:defRPr sz="1446"/>
            </a:lvl3pPr>
            <a:lvl4pPr marL="1101071" indent="0" algn="ctr">
              <a:buNone/>
              <a:defRPr sz="1284"/>
            </a:lvl4pPr>
            <a:lvl5pPr marL="1468093" indent="0" algn="ctr">
              <a:buNone/>
              <a:defRPr sz="1284"/>
            </a:lvl5pPr>
            <a:lvl6pPr marL="1835116" indent="0" algn="ctr">
              <a:buNone/>
              <a:defRPr sz="1284"/>
            </a:lvl6pPr>
            <a:lvl7pPr marL="2202137" indent="0" algn="ctr">
              <a:buNone/>
              <a:defRPr sz="1284"/>
            </a:lvl7pPr>
            <a:lvl8pPr marL="2569161" indent="0" algn="ctr">
              <a:buNone/>
              <a:defRPr sz="1284"/>
            </a:lvl8pPr>
            <a:lvl9pPr marL="2936185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xmlns="" id="{6BA86AD8-0ECF-4EA8-B346-D8EA2716E80C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solidFill>
                  <a:schemeClr val="bg2"/>
                </a:solidFill>
                <a:latin typeface="Arial" panose="020B0604020202020204" pitchFamily="34" charset="0"/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1" y="114820"/>
            <a:ext cx="2079345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solidFill>
                  <a:schemeClr val="bg2"/>
                </a:solidFill>
                <a:latin typeface="Arial" panose="020B0604020202020204" pitchFamily="34" charset="0"/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659691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5520101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2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F6D83EC-F243-46BA-8827-531E63D39DA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655798" y="5"/>
            <a:ext cx="3659430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446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46" y="475307"/>
            <a:ext cx="3039466" cy="2018962"/>
          </a:xfrm>
        </p:spPr>
        <p:txBody>
          <a:bodyPr vert="horz"/>
          <a:lstStyle>
            <a:lvl1pPr rtl="0">
              <a:defRPr>
                <a:solidFill>
                  <a:schemeClr val="bg2"/>
                </a:solidFill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46" y="2537096"/>
            <a:ext cx="3039466" cy="197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bg2"/>
                </a:solidFill>
                <a:latin typeface="Arial" panose="020B0604020202020204" pitchFamily="34" charset="0"/>
                <a:ea typeface="KaiTi" panose="02010609060101010101" pitchFamily="49" charset="-122"/>
              </a:defRPr>
            </a:lvl1pPr>
            <a:lvl2pPr marL="367041" indent="0" algn="ctr">
              <a:buNone/>
              <a:defRPr sz="1605"/>
            </a:lvl2pPr>
            <a:lvl3pPr marL="734083" indent="0" algn="ctr">
              <a:buNone/>
              <a:defRPr sz="1446"/>
            </a:lvl3pPr>
            <a:lvl4pPr marL="1101123" indent="0" algn="ctr">
              <a:buNone/>
              <a:defRPr sz="1284"/>
            </a:lvl4pPr>
            <a:lvl5pPr marL="1468166" indent="0" algn="ctr">
              <a:buNone/>
              <a:defRPr sz="1284"/>
            </a:lvl5pPr>
            <a:lvl6pPr marL="1835208" indent="0" algn="ctr">
              <a:buNone/>
              <a:defRPr sz="1284"/>
            </a:lvl6pPr>
            <a:lvl7pPr marL="2202247" indent="0" algn="ctr">
              <a:buNone/>
              <a:defRPr sz="1284"/>
            </a:lvl7pPr>
            <a:lvl8pPr marL="2569290" indent="0" algn="ctr">
              <a:buNone/>
              <a:defRPr sz="1284"/>
            </a:lvl8pPr>
            <a:lvl9pPr marL="2936332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solidFill>
                  <a:schemeClr val="bg2"/>
                </a:solidFill>
                <a:latin typeface="Arial" panose="020B0604020202020204" pitchFamily="34" charset="0"/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solidFill>
                  <a:schemeClr val="bg2"/>
                </a:solidFill>
                <a:latin typeface="Arial" panose="020B0604020202020204" pitchFamily="34" charset="0"/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7589737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4705153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C7B8DBD3-5ABF-4E0A-9F2E-53C58888D1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2877" y="475307"/>
            <a:ext cx="4180637" cy="2018962"/>
          </a:xfrm>
        </p:spPr>
        <p:txBody>
          <a:bodyPr vert="horz"/>
          <a:lstStyle>
            <a:lvl1pPr rtl="0">
              <a:defRPr>
                <a:solidFill>
                  <a:schemeClr val="bg2"/>
                </a:solidFill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4698187" y="5"/>
            <a:ext cx="2617014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446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77" y="2537095"/>
            <a:ext cx="4180637" cy="197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bg2"/>
                </a:solidFill>
                <a:latin typeface="Arial" panose="020B0604020202020204" pitchFamily="34" charset="0"/>
                <a:ea typeface="KaiTi" panose="02010609060101010101" pitchFamily="49" charset="-122"/>
              </a:defRPr>
            </a:lvl1pPr>
            <a:lvl2pPr marL="367041" indent="0" algn="ctr">
              <a:buNone/>
              <a:defRPr sz="1605"/>
            </a:lvl2pPr>
            <a:lvl3pPr marL="734083" indent="0" algn="ctr">
              <a:buNone/>
              <a:defRPr sz="1446"/>
            </a:lvl3pPr>
            <a:lvl4pPr marL="1101123" indent="0" algn="ctr">
              <a:buNone/>
              <a:defRPr sz="1284"/>
            </a:lvl4pPr>
            <a:lvl5pPr marL="1468166" indent="0" algn="ctr">
              <a:buNone/>
              <a:defRPr sz="1284"/>
            </a:lvl5pPr>
            <a:lvl6pPr marL="1835208" indent="0" algn="ctr">
              <a:buNone/>
              <a:defRPr sz="1284"/>
            </a:lvl6pPr>
            <a:lvl7pPr marL="2202247" indent="0" algn="ctr">
              <a:buNone/>
              <a:defRPr sz="1284"/>
            </a:lvl7pPr>
            <a:lvl8pPr marL="2569290" indent="0" algn="ctr">
              <a:buNone/>
              <a:defRPr sz="1284"/>
            </a:lvl8pPr>
            <a:lvl9pPr marL="2936332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42" y="17944308"/>
            <a:ext cx="4180638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solidFill>
                  <a:schemeClr val="bg2"/>
                </a:solidFill>
                <a:latin typeface="Arial" panose="020B0604020202020204" pitchFamily="34" charset="0"/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solidFill>
                  <a:schemeClr val="bg2"/>
                </a:solidFill>
                <a:latin typeface="Arial" panose="020B0604020202020204" pitchFamily="34" charset="0"/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4808346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9099264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0"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xmlns="" id="{65BA59B8-E166-40EF-A08B-73C27149A15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5268858" y="5"/>
            <a:ext cx="2046351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3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6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KaiTi" panose="02010609060101010101" pitchFamily="49" charset="-122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903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723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pPr marL="0" marR="0" lvl="0" indent="0" algn="r" defTabSz="4903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2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68" y="475307"/>
            <a:ext cx="4751222" cy="2018962"/>
          </a:xfrm>
        </p:spPr>
        <p:txBody>
          <a:bodyPr vert="horz"/>
          <a:lstStyle>
            <a:lvl1pPr rtl="0">
              <a:defRPr>
                <a:solidFill>
                  <a:schemeClr val="bg2"/>
                </a:solidFill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68" y="2537096"/>
            <a:ext cx="4751222" cy="197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bg2"/>
                </a:solidFill>
                <a:latin typeface="Arial" panose="020B0604020202020204" pitchFamily="34" charset="0"/>
                <a:ea typeface="KaiTi" panose="02010609060101010101" pitchFamily="49" charset="-122"/>
              </a:defRPr>
            </a:lvl1pPr>
            <a:lvl2pPr marL="367041" indent="0" algn="ctr">
              <a:buNone/>
              <a:defRPr sz="1605"/>
            </a:lvl2pPr>
            <a:lvl3pPr marL="734083" indent="0" algn="ctr">
              <a:buNone/>
              <a:defRPr sz="1446"/>
            </a:lvl3pPr>
            <a:lvl4pPr marL="1101123" indent="0" algn="ctr">
              <a:buNone/>
              <a:defRPr sz="1284"/>
            </a:lvl4pPr>
            <a:lvl5pPr marL="1468166" indent="0" algn="ctr">
              <a:buNone/>
              <a:defRPr sz="1284"/>
            </a:lvl5pPr>
            <a:lvl6pPr marL="1835208" indent="0" algn="ctr">
              <a:buNone/>
              <a:defRPr sz="1284"/>
            </a:lvl6pPr>
            <a:lvl7pPr marL="2202247" indent="0" algn="ctr">
              <a:buNone/>
              <a:defRPr sz="1284"/>
            </a:lvl7pPr>
            <a:lvl8pPr marL="2569290" indent="0" algn="ctr">
              <a:buNone/>
              <a:defRPr sz="1284"/>
            </a:lvl8pPr>
            <a:lvl9pPr marL="2936332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734083" rtl="0" eaLnBrk="1" fontAlgn="auto" latinLnBrk="0" hangingPunct="1">
              <a:lnSpc>
                <a:spcPct val="100000"/>
              </a:lnSpc>
              <a:spcBef>
                <a:spcPts val="239"/>
              </a:spcBef>
              <a:spcAft>
                <a:spcPts val="239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42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solidFill>
                  <a:schemeClr val="bg2"/>
                </a:solidFill>
                <a:latin typeface="Arial" panose="020B0604020202020204" pitchFamily="34" charset="0"/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6484256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5889273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4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F6D83EC-F243-46BA-8827-531E63D39DA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" y="5"/>
            <a:ext cx="3659430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446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rgbClr val="00000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rgbClr val="000000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46" y="475307"/>
            <a:ext cx="3039466" cy="2018962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46" y="2537096"/>
            <a:ext cx="3039466" cy="197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defRPr>
            </a:lvl1pPr>
            <a:lvl2pPr marL="367041" indent="0" algn="ctr">
              <a:buNone/>
              <a:defRPr sz="1605"/>
            </a:lvl2pPr>
            <a:lvl3pPr marL="734083" indent="0" algn="ctr">
              <a:buNone/>
              <a:defRPr sz="1446"/>
            </a:lvl3pPr>
            <a:lvl4pPr marL="1101123" indent="0" algn="ctr">
              <a:buNone/>
              <a:defRPr sz="1284"/>
            </a:lvl4pPr>
            <a:lvl5pPr marL="1468166" indent="0" algn="ctr">
              <a:buNone/>
              <a:defRPr sz="1284"/>
            </a:lvl5pPr>
            <a:lvl6pPr marL="1835208" indent="0" algn="ctr">
              <a:buNone/>
              <a:defRPr sz="1284"/>
            </a:lvl6pPr>
            <a:lvl7pPr marL="2202247" indent="0" algn="ctr">
              <a:buNone/>
              <a:defRPr sz="1284"/>
            </a:lvl7pPr>
            <a:lvl8pPr marL="2569290" indent="0" algn="ctr">
              <a:buNone/>
              <a:defRPr sz="1284"/>
            </a:lvl8pPr>
            <a:lvl9pPr marL="2936332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8240945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7255783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C7B8DBD3-5ABF-4E0A-9F2E-53C58888D1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0" y="5"/>
            <a:ext cx="2617014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446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rgbClr val="00000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rgbClr val="000000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42" y="17944308"/>
            <a:ext cx="4180638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69" y="114814"/>
            <a:ext cx="2079346" cy="33978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 rtl="0">
              <a:defRPr lang="en-US" sz="642" b="0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A2A8C6A2-26B8-46D0-B6A4-4D8C91B2772E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332869" y="7574349"/>
            <a:ext cx="2079346" cy="2123622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63DE0353-99BC-4322-9D9F-E3C1556B87A4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332869" y="10100459"/>
            <a:ext cx="2079346" cy="39523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defRPr>
            </a:lvl1pPr>
            <a:lvl2pPr marL="367023" indent="0" algn="ctr">
              <a:buNone/>
              <a:defRPr sz="1605"/>
            </a:lvl2pPr>
            <a:lvl3pPr marL="734045" indent="0" algn="ctr">
              <a:buNone/>
              <a:defRPr sz="1446"/>
            </a:lvl3pPr>
            <a:lvl4pPr marL="1101071" indent="0" algn="ctr">
              <a:buNone/>
              <a:defRPr sz="1284"/>
            </a:lvl4pPr>
            <a:lvl5pPr marL="1468093" indent="0" algn="ctr">
              <a:buNone/>
              <a:defRPr sz="1284"/>
            </a:lvl5pPr>
            <a:lvl6pPr marL="1835116" indent="0" algn="ctr">
              <a:buNone/>
              <a:defRPr sz="1284"/>
            </a:lvl6pPr>
            <a:lvl7pPr marL="2202137" indent="0" algn="ctr">
              <a:buNone/>
              <a:defRPr sz="1284"/>
            </a:lvl7pPr>
            <a:lvl8pPr marL="2569161" indent="0" algn="ctr">
              <a:buNone/>
              <a:defRPr sz="1284"/>
            </a:lvl8pPr>
            <a:lvl9pPr marL="2936185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82804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031944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2"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xmlns="" id="{65BA59B8-E166-40EF-A08B-73C27149A15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" y="5"/>
            <a:ext cx="2046351" cy="189277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3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6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KaiTi" panose="02010609060101010101" pitchFamily="49" charset="-122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903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723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pPr marL="0" marR="0" lvl="0" indent="0" algn="r" defTabSz="4903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2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734083" rtl="0" eaLnBrk="1" fontAlgn="auto" latinLnBrk="0" hangingPunct="1">
              <a:lnSpc>
                <a:spcPct val="100000"/>
              </a:lnSpc>
              <a:spcBef>
                <a:spcPts val="239"/>
              </a:spcBef>
              <a:spcAft>
                <a:spcPts val="239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4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57" y="114814"/>
            <a:ext cx="1508761" cy="33978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 rtl="0">
              <a:defRPr lang="en-US" sz="642" b="0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201E918A-7ADD-4595-9E5C-36C3D305CA4A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332857" y="7574349"/>
            <a:ext cx="1508761" cy="2123622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A0895B2F-2F72-4935-BC7F-BEA280D6C542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332857" y="10100462"/>
            <a:ext cx="1508761" cy="39523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defRPr>
            </a:lvl1pPr>
            <a:lvl2pPr marL="367023" indent="0" algn="ctr">
              <a:buNone/>
              <a:defRPr sz="1605"/>
            </a:lvl2pPr>
            <a:lvl3pPr marL="734045" indent="0" algn="ctr">
              <a:buNone/>
              <a:defRPr sz="1446"/>
            </a:lvl3pPr>
            <a:lvl4pPr marL="1101071" indent="0" algn="ctr">
              <a:buNone/>
              <a:defRPr sz="1284"/>
            </a:lvl4pPr>
            <a:lvl5pPr marL="1468093" indent="0" algn="ctr">
              <a:buNone/>
              <a:defRPr sz="1284"/>
            </a:lvl5pPr>
            <a:lvl6pPr marL="1835116" indent="0" algn="ctr">
              <a:buNone/>
              <a:defRPr sz="1284"/>
            </a:lvl6pPr>
            <a:lvl7pPr marL="2202137" indent="0" algn="ctr">
              <a:buNone/>
              <a:defRPr sz="1284"/>
            </a:lvl7pPr>
            <a:lvl8pPr marL="2569161" indent="0" algn="ctr">
              <a:buNone/>
              <a:defRPr sz="1284"/>
            </a:lvl8pPr>
            <a:lvl9pPr marL="2936185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9077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0029331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440E0BC-D285-4CB0-BC8F-8E2C57BF2A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32843" y="3351885"/>
            <a:ext cx="6649517" cy="308867"/>
          </a:xfrm>
        </p:spPr>
        <p:txBody>
          <a:bodyPr vert="horz">
            <a:spAutoFit/>
          </a:bodyPr>
          <a:lstStyle>
            <a:lvl1pPr rtl="0">
              <a:defRPr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67B1A162-B59D-4B89-B39B-FBDD9E75117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latin typeface="Arial" panose="020B0604020202020204" pitchFamily="34" charset="0"/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B5C5F547-1B1B-411D-99AF-7DE767A71F1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latin typeface="Arial" panose="020B0604020202020204" pitchFamily="34" charset="0"/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3751497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5690573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0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">
            <a:extLst>
              <a:ext uri="{FF2B5EF4-FFF2-40B4-BE49-F238E27FC236}">
                <a16:creationId xmlns:a16="http://schemas.microsoft.com/office/drawing/2014/main" xmlns="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dirty="0">
              <a:solidFill>
                <a:schemeClr val="tx1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8684DB6-320C-4E95-A29C-791B412C8164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latin typeface="Arial" panose="020B0604020202020204" pitchFamily="34" charset="0"/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xmlns="" id="{E9E206AB-587F-4AC2-9EF7-AA339899F4B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332850" y="114820"/>
            <a:ext cx="2306003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latin typeface="Arial" panose="020B0604020202020204" pitchFamily="34" charset="0"/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98862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1271666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618842" y="5"/>
            <a:ext cx="4696358" cy="18927763"/>
          </a:xfrm>
          <a:prstGeom prst="rect">
            <a:avLst/>
          </a:prstGeom>
          <a:solidFill>
            <a:srgbClr val="C1DD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446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+mn-lt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+mn-lt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69" y="7574349"/>
            <a:ext cx="2079346" cy="212362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>
                <a:ea typeface="KaiTi" panose="02010609060101010101" pitchFamily="49" charset="-122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51" y="10100459"/>
            <a:ext cx="2079345" cy="39523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ea typeface="KaiTi" panose="02010609060101010101" pitchFamily="49" charset="-122"/>
              </a:defRPr>
            </a:lvl1pPr>
            <a:lvl2pPr marL="367023" indent="0" algn="ctr">
              <a:buNone/>
              <a:defRPr sz="1605"/>
            </a:lvl2pPr>
            <a:lvl3pPr marL="734045" indent="0" algn="ctr">
              <a:buNone/>
              <a:defRPr sz="1446"/>
            </a:lvl3pPr>
            <a:lvl4pPr marL="1101071" indent="0" algn="ctr">
              <a:buNone/>
              <a:defRPr sz="1284"/>
            </a:lvl4pPr>
            <a:lvl5pPr marL="1468093" indent="0" algn="ctr">
              <a:buNone/>
              <a:defRPr sz="1284"/>
            </a:lvl5pPr>
            <a:lvl6pPr marL="1835116" indent="0" algn="ctr">
              <a:buNone/>
              <a:defRPr sz="1284"/>
            </a:lvl6pPr>
            <a:lvl7pPr marL="2202137" indent="0" algn="ctr">
              <a:buNone/>
              <a:defRPr sz="1284"/>
            </a:lvl7pPr>
            <a:lvl8pPr marL="2569161" indent="0" algn="ctr">
              <a:buNone/>
              <a:defRPr sz="1284"/>
            </a:lvl8pPr>
            <a:lvl9pPr marL="2936185" indent="0" algn="ctr">
              <a:buNone/>
              <a:defRPr sz="12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69" y="114820"/>
            <a:ext cx="2079346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3584344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1615489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EED9D83D-9CC3-45F3-876D-CC42BC0B70E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latin typeface="Arial" panose="020B0604020202020204" pitchFamily="34" charset="0"/>
                <a:ea typeface="KaiTi" panose="02010609060101010101" pitchFamily="49" charset="-122"/>
              </a:rPr>
              <a:t>Source: 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BB348F2-5C0A-4A03-B43F-CF5EA020EE6A}"/>
              </a:ext>
            </a:extLst>
          </p:cNvPr>
          <p:cNvGrpSpPr/>
          <p:nvPr userDrawn="1"/>
        </p:nvGrpSpPr>
        <p:grpSpPr>
          <a:xfrm>
            <a:off x="2366437" y="8313160"/>
            <a:ext cx="2582337" cy="2301480"/>
            <a:chOff x="551941" y="436340"/>
            <a:chExt cx="4303895" cy="83388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428AD4B-1C53-43DE-86FE-D3B7F52B1B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51941" y="436340"/>
              <a:ext cx="1469223" cy="833883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xmlns="" id="{5BDBAD2D-BFCE-4545-962A-7D140531A3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646036" y="513175"/>
              <a:ext cx="2209800" cy="604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63396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2277241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048256" y="5"/>
            <a:ext cx="5266944" cy="18927763"/>
          </a:xfrm>
          <a:prstGeom prst="rect">
            <a:avLst/>
          </a:prstGeom>
          <a:solidFill>
            <a:srgbClr val="C1DD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09" tIns="36705" rIns="73409" bIns="367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446" dirty="0">
              <a:solidFill>
                <a:srgbClr val="F0F0F0"/>
              </a:solidFill>
              <a:latin typeface="Arial" panose="020B0604020202020204" pitchFamily="34" charset="0"/>
              <a:ea typeface="KaiTi" panose="02010609060101010101" pitchFamily="49" charset="-122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9030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723" b="0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pPr algn="r" defTabSz="49030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23" b="0" dirty="0">
              <a:solidFill>
                <a:schemeClr val="tx1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57" y="7574349"/>
            <a:ext cx="1508761" cy="2123622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57" y="10100462"/>
            <a:ext cx="1508761" cy="39523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284" b="0" baseline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defRPr>
            </a:lvl1pPr>
            <a:lvl2pPr marL="367023" indent="0" algn="ctr">
              <a:buNone/>
              <a:defRPr sz="1605"/>
            </a:lvl2pPr>
            <a:lvl3pPr marL="734045" indent="0" algn="ctr">
              <a:buNone/>
              <a:defRPr sz="1446"/>
            </a:lvl3pPr>
            <a:lvl4pPr marL="1101071" indent="0" algn="ctr">
              <a:buNone/>
              <a:defRPr sz="1284"/>
            </a:lvl4pPr>
            <a:lvl5pPr marL="1468093" indent="0" algn="ctr">
              <a:buNone/>
              <a:defRPr sz="1284"/>
            </a:lvl5pPr>
            <a:lvl6pPr marL="1835116" indent="0" algn="ctr">
              <a:buNone/>
              <a:defRPr sz="1284"/>
            </a:lvl6pPr>
            <a:lvl7pPr marL="2202137" indent="0" algn="ctr">
              <a:buNone/>
              <a:defRPr sz="1284"/>
            </a:lvl7pPr>
            <a:lvl8pPr marL="2569161" indent="0" algn="ctr">
              <a:buNone/>
              <a:defRPr sz="1284"/>
            </a:lvl8pPr>
            <a:lvl9pPr marL="2936185" indent="0" algn="ctr">
              <a:buNone/>
              <a:defRPr sz="128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642" dirty="0">
                <a:latin typeface="Arial" panose="020B0604020202020204" pitchFamily="34" charset="0"/>
                <a:ea typeface="KaiTi" panose="02010609060101010101" pitchFamily="49" charset="-122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332857" y="114820"/>
            <a:ext cx="1508761" cy="9881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42" b="0" dirty="0">
                <a:latin typeface="Arial" panose="020B0604020202020204" pitchFamily="34" charset="0"/>
                <a:ea typeface="KaiTi" panose="02010609060101010101" pitchFamily="49" charset="-122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7576850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2986660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2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F95EE31F-4647-48C1-8F33-15A7FC3D3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3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7" b="1" i="0" u="none" strike="noStrike" kern="1200" cap="none" spc="0" normalizeH="0" baseline="0" noProof="0" dirty="0">
              <a:ln>
                <a:noFill/>
              </a:ln>
              <a:solidFill>
                <a:srgbClr val="003D86"/>
              </a:solidFill>
              <a:effectLst/>
              <a:uLnTx/>
              <a:uFillTx/>
              <a:latin typeface="Arial" panose="020B0604020202020204" pitchFamily="34" charset="0"/>
              <a:ea typeface="KaiTi" panose="02010609060101010101" pitchFamily="49" charset="-122"/>
              <a:cs typeface="+mn-cs"/>
              <a:sym typeface="Georgia" panose="02040502050405020303" pitchFamily="18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6787516" y="18207289"/>
            <a:ext cx="195300" cy="111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903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72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pPr marL="0" marR="0" lvl="0" indent="0" algn="r" defTabSz="4903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2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0CC39C66-1ED1-4BBF-87FB-6C74C9A461B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32878" y="17944308"/>
            <a:ext cx="4366717" cy="98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734083" rtl="0" eaLnBrk="1" fontAlgn="auto" latinLnBrk="0" hangingPunct="1">
              <a:lnSpc>
                <a:spcPct val="100000"/>
              </a:lnSpc>
              <a:spcBef>
                <a:spcPts val="239"/>
              </a:spcBef>
              <a:spcAft>
                <a:spcPts val="239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0BDEB94E-58BF-43E2-8FF2-DCDA24AD4E9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32843" y="503343"/>
            <a:ext cx="6649517" cy="2018962"/>
          </a:xfrm>
        </p:spPr>
        <p:txBody>
          <a:bodyPr vert="horz"/>
          <a:lstStyle>
            <a:lvl1pPr>
              <a:defRPr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A865C2CC-D12C-4517-9906-7CCD161322EB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32843" y="2494634"/>
            <a:ext cx="6649517" cy="764506"/>
          </a:xfrm>
        </p:spPr>
        <p:txBody>
          <a:bodyPr anchor="ctr" anchorCtr="0"/>
          <a:lstStyle>
            <a:lvl1pPr>
              <a:defRPr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r>
              <a:rPr lang="en-US" sz="1284" dirty="0"/>
              <a:t>Click to edit Master subtitle style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xmlns="" id="{FE52895E-A8CE-4207-AC48-2296C3D0140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4295878" y="337889"/>
            <a:ext cx="2688336" cy="98810"/>
          </a:xfrm>
        </p:spPr>
        <p:txBody>
          <a:bodyPr anchor="ctr" anchorCtr="0">
            <a:spAutoFit/>
          </a:bodyPr>
          <a:lstStyle>
            <a:lvl1pPr algn="r">
              <a:defRPr sz="642">
                <a:latin typeface="Arial" panose="020B0604020202020204" pitchFamily="34" charset="0"/>
                <a:ea typeface="KaiTi" panose="02010609060101010101" pitchFamily="49" charset="-122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86576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26" Type="http://schemas.openxmlformats.org/officeDocument/2006/relationships/tags" Target="../tags/tag11.xml"/><Relationship Id="rId21" Type="http://schemas.openxmlformats.org/officeDocument/2006/relationships/tags" Target="../tags/tag6.xml"/><Relationship Id="rId34" Type="http://schemas.openxmlformats.org/officeDocument/2006/relationships/tags" Target="../tags/tag19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5" Type="http://schemas.openxmlformats.org/officeDocument/2006/relationships/tags" Target="../tags/tag10.xml"/><Relationship Id="rId33" Type="http://schemas.openxmlformats.org/officeDocument/2006/relationships/tags" Target="../tags/tag18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tags" Target="../tags/tag5.xml"/><Relationship Id="rId29" Type="http://schemas.openxmlformats.org/officeDocument/2006/relationships/tags" Target="../tags/tag1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9.xml"/><Relationship Id="rId32" Type="http://schemas.openxmlformats.org/officeDocument/2006/relationships/tags" Target="../tags/tag17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tags" Target="../tags/tag8.xml"/><Relationship Id="rId28" Type="http://schemas.openxmlformats.org/officeDocument/2006/relationships/tags" Target="../tags/tag13.xml"/><Relationship Id="rId36" Type="http://schemas.openxmlformats.org/officeDocument/2006/relationships/tags" Target="../tags/tag2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31" Type="http://schemas.openxmlformats.org/officeDocument/2006/relationships/tags" Target="../tags/tag1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7.xml"/><Relationship Id="rId27" Type="http://schemas.openxmlformats.org/officeDocument/2006/relationships/tags" Target="../tags/tag12.xml"/><Relationship Id="rId30" Type="http://schemas.openxmlformats.org/officeDocument/2006/relationships/tags" Target="../tags/tag15.xml"/><Relationship Id="rId35" Type="http://schemas.openxmlformats.org/officeDocument/2006/relationships/tags" Target="../tags/tag20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tags" Target="../tags/tag112.xml"/><Relationship Id="rId39" Type="http://schemas.openxmlformats.org/officeDocument/2006/relationships/tags" Target="../tags/tag125.xml"/><Relationship Id="rId21" Type="http://schemas.openxmlformats.org/officeDocument/2006/relationships/slideLayout" Target="../slideLayouts/slideLayout35.xml"/><Relationship Id="rId34" Type="http://schemas.openxmlformats.org/officeDocument/2006/relationships/tags" Target="../tags/tag120.xml"/><Relationship Id="rId42" Type="http://schemas.openxmlformats.org/officeDocument/2006/relationships/tags" Target="../tags/tag128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tags" Target="../tags/tag11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ags" Target="../tags/tag110.xml"/><Relationship Id="rId32" Type="http://schemas.openxmlformats.org/officeDocument/2006/relationships/tags" Target="../tags/tag118.xml"/><Relationship Id="rId37" Type="http://schemas.openxmlformats.org/officeDocument/2006/relationships/tags" Target="../tags/tag123.xml"/><Relationship Id="rId40" Type="http://schemas.openxmlformats.org/officeDocument/2006/relationships/tags" Target="../tags/tag126.xml"/><Relationship Id="rId45" Type="http://schemas.openxmlformats.org/officeDocument/2006/relationships/oleObject" Target="../embeddings/oleObject16.bin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vmlDrawing" Target="../drawings/vmlDrawing16.vml"/><Relationship Id="rId28" Type="http://schemas.openxmlformats.org/officeDocument/2006/relationships/tags" Target="../tags/tag114.xml"/><Relationship Id="rId36" Type="http://schemas.openxmlformats.org/officeDocument/2006/relationships/tags" Target="../tags/tag12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tags" Target="../tags/tag117.xml"/><Relationship Id="rId44" Type="http://schemas.openxmlformats.org/officeDocument/2006/relationships/tags" Target="../tags/tag130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Relationship Id="rId27" Type="http://schemas.openxmlformats.org/officeDocument/2006/relationships/tags" Target="../tags/tag113.xml"/><Relationship Id="rId30" Type="http://schemas.openxmlformats.org/officeDocument/2006/relationships/tags" Target="../tags/tag116.xml"/><Relationship Id="rId35" Type="http://schemas.openxmlformats.org/officeDocument/2006/relationships/tags" Target="../tags/tag121.xml"/><Relationship Id="rId43" Type="http://schemas.openxmlformats.org/officeDocument/2006/relationships/tags" Target="../tags/tag129.xml"/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tags" Target="../tags/tag111.xml"/><Relationship Id="rId33" Type="http://schemas.openxmlformats.org/officeDocument/2006/relationships/tags" Target="../tags/tag119.xml"/><Relationship Id="rId38" Type="http://schemas.openxmlformats.org/officeDocument/2006/relationships/tags" Target="../tags/tag124.xml"/><Relationship Id="rId46" Type="http://schemas.openxmlformats.org/officeDocument/2006/relationships/image" Target="../media/image2.emf"/><Relationship Id="rId20" Type="http://schemas.openxmlformats.org/officeDocument/2006/relationships/slideLayout" Target="../slideLayouts/slideLayout34.xml"/><Relationship Id="rId41" Type="http://schemas.openxmlformats.org/officeDocument/2006/relationships/tags" Target="../tags/tag12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ags" Target="../tags/tag269.xml"/><Relationship Id="rId39" Type="http://schemas.openxmlformats.org/officeDocument/2006/relationships/tags" Target="../tags/tag282.xml"/><Relationship Id="rId21" Type="http://schemas.openxmlformats.org/officeDocument/2006/relationships/slideLayout" Target="../slideLayouts/slideLayout56.xml"/><Relationship Id="rId34" Type="http://schemas.openxmlformats.org/officeDocument/2006/relationships/tags" Target="../tags/tag277.xml"/><Relationship Id="rId42" Type="http://schemas.openxmlformats.org/officeDocument/2006/relationships/tags" Target="../tags/tag285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9" Type="http://schemas.openxmlformats.org/officeDocument/2006/relationships/tags" Target="../tags/tag272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tags" Target="../tags/tag267.xml"/><Relationship Id="rId32" Type="http://schemas.openxmlformats.org/officeDocument/2006/relationships/tags" Target="../tags/tag275.xml"/><Relationship Id="rId37" Type="http://schemas.openxmlformats.org/officeDocument/2006/relationships/tags" Target="../tags/tag280.xml"/><Relationship Id="rId40" Type="http://schemas.openxmlformats.org/officeDocument/2006/relationships/tags" Target="../tags/tag283.xml"/><Relationship Id="rId45" Type="http://schemas.openxmlformats.org/officeDocument/2006/relationships/oleObject" Target="../embeddings/oleObject38.bin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vmlDrawing" Target="../drawings/vmlDrawing38.vml"/><Relationship Id="rId28" Type="http://schemas.openxmlformats.org/officeDocument/2006/relationships/tags" Target="../tags/tag271.xml"/><Relationship Id="rId36" Type="http://schemas.openxmlformats.org/officeDocument/2006/relationships/tags" Target="../tags/tag279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tags" Target="../tags/tag274.xml"/><Relationship Id="rId44" Type="http://schemas.openxmlformats.org/officeDocument/2006/relationships/tags" Target="../tags/tag287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theme" Target="../theme/theme3.xml"/><Relationship Id="rId27" Type="http://schemas.openxmlformats.org/officeDocument/2006/relationships/tags" Target="../tags/tag270.xml"/><Relationship Id="rId30" Type="http://schemas.openxmlformats.org/officeDocument/2006/relationships/tags" Target="../tags/tag273.xml"/><Relationship Id="rId35" Type="http://schemas.openxmlformats.org/officeDocument/2006/relationships/tags" Target="../tags/tag278.xml"/><Relationship Id="rId43" Type="http://schemas.openxmlformats.org/officeDocument/2006/relationships/tags" Target="../tags/tag286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tags" Target="../tags/tag268.xml"/><Relationship Id="rId33" Type="http://schemas.openxmlformats.org/officeDocument/2006/relationships/tags" Target="../tags/tag276.xml"/><Relationship Id="rId38" Type="http://schemas.openxmlformats.org/officeDocument/2006/relationships/tags" Target="../tags/tag281.xml"/><Relationship Id="rId46" Type="http://schemas.openxmlformats.org/officeDocument/2006/relationships/image" Target="../media/image2.emf"/><Relationship Id="rId20" Type="http://schemas.openxmlformats.org/officeDocument/2006/relationships/slideLayout" Target="../slideLayouts/slideLayout55.xml"/><Relationship Id="rId41" Type="http://schemas.openxmlformats.org/officeDocument/2006/relationships/tags" Target="../tags/tag284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tags" Target="../tags/tag420.xml"/><Relationship Id="rId26" Type="http://schemas.openxmlformats.org/officeDocument/2006/relationships/tags" Target="../tags/tag428.xml"/><Relationship Id="rId39" Type="http://schemas.openxmlformats.org/officeDocument/2006/relationships/image" Target="../media/image1.emf"/><Relationship Id="rId21" Type="http://schemas.openxmlformats.org/officeDocument/2006/relationships/tags" Target="../tags/tag423.xml"/><Relationship Id="rId34" Type="http://schemas.openxmlformats.org/officeDocument/2006/relationships/tags" Target="../tags/tag436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vmlDrawing" Target="../drawings/vmlDrawing60.vml"/><Relationship Id="rId25" Type="http://schemas.openxmlformats.org/officeDocument/2006/relationships/tags" Target="../tags/tag427.xml"/><Relationship Id="rId33" Type="http://schemas.openxmlformats.org/officeDocument/2006/relationships/tags" Target="../tags/tag435.xml"/><Relationship Id="rId38" Type="http://schemas.openxmlformats.org/officeDocument/2006/relationships/oleObject" Target="../embeddings/oleObject60.bin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4.xml"/><Relationship Id="rId20" Type="http://schemas.openxmlformats.org/officeDocument/2006/relationships/tags" Target="../tags/tag422.xml"/><Relationship Id="rId29" Type="http://schemas.openxmlformats.org/officeDocument/2006/relationships/tags" Target="../tags/tag431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tags" Target="../tags/tag426.xml"/><Relationship Id="rId32" Type="http://schemas.openxmlformats.org/officeDocument/2006/relationships/tags" Target="../tags/tag434.xml"/><Relationship Id="rId37" Type="http://schemas.openxmlformats.org/officeDocument/2006/relationships/tags" Target="../tags/tag439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tags" Target="../tags/tag425.xml"/><Relationship Id="rId28" Type="http://schemas.openxmlformats.org/officeDocument/2006/relationships/tags" Target="../tags/tag430.xml"/><Relationship Id="rId36" Type="http://schemas.openxmlformats.org/officeDocument/2006/relationships/tags" Target="../tags/tag438.xml"/><Relationship Id="rId10" Type="http://schemas.openxmlformats.org/officeDocument/2006/relationships/slideLayout" Target="../slideLayouts/slideLayout66.xml"/><Relationship Id="rId19" Type="http://schemas.openxmlformats.org/officeDocument/2006/relationships/tags" Target="../tags/tag421.xml"/><Relationship Id="rId31" Type="http://schemas.openxmlformats.org/officeDocument/2006/relationships/tags" Target="../tags/tag433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tags" Target="../tags/tag424.xml"/><Relationship Id="rId27" Type="http://schemas.openxmlformats.org/officeDocument/2006/relationships/tags" Target="../tags/tag429.xml"/><Relationship Id="rId30" Type="http://schemas.openxmlformats.org/officeDocument/2006/relationships/tags" Target="../tags/tag432.xml"/><Relationship Id="rId35" Type="http://schemas.openxmlformats.org/officeDocument/2006/relationships/tags" Target="../tags/tag437.xml"/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tags" Target="../tags/tag536.xml"/><Relationship Id="rId39" Type="http://schemas.openxmlformats.org/officeDocument/2006/relationships/tags" Target="../tags/tag549.xml"/><Relationship Id="rId21" Type="http://schemas.openxmlformats.org/officeDocument/2006/relationships/slideLayout" Target="../slideLayouts/slideLayout92.xml"/><Relationship Id="rId34" Type="http://schemas.openxmlformats.org/officeDocument/2006/relationships/tags" Target="../tags/tag544.xml"/><Relationship Id="rId42" Type="http://schemas.openxmlformats.org/officeDocument/2006/relationships/tags" Target="../tags/tag552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9" Type="http://schemas.openxmlformats.org/officeDocument/2006/relationships/tags" Target="../tags/tag539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tags" Target="../tags/tag534.xml"/><Relationship Id="rId32" Type="http://schemas.openxmlformats.org/officeDocument/2006/relationships/tags" Target="../tags/tag542.xml"/><Relationship Id="rId37" Type="http://schemas.openxmlformats.org/officeDocument/2006/relationships/tags" Target="../tags/tag547.xml"/><Relationship Id="rId40" Type="http://schemas.openxmlformats.org/officeDocument/2006/relationships/tags" Target="../tags/tag550.xml"/><Relationship Id="rId45" Type="http://schemas.openxmlformats.org/officeDocument/2006/relationships/oleObject" Target="../embeddings/oleObject76.bin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vmlDrawing" Target="../drawings/vmlDrawing76.vml"/><Relationship Id="rId28" Type="http://schemas.openxmlformats.org/officeDocument/2006/relationships/tags" Target="../tags/tag538.xml"/><Relationship Id="rId36" Type="http://schemas.openxmlformats.org/officeDocument/2006/relationships/tags" Target="../tags/tag546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31" Type="http://schemas.openxmlformats.org/officeDocument/2006/relationships/tags" Target="../tags/tag541.xml"/><Relationship Id="rId44" Type="http://schemas.openxmlformats.org/officeDocument/2006/relationships/tags" Target="../tags/tag554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theme" Target="../theme/theme5.xml"/><Relationship Id="rId27" Type="http://schemas.openxmlformats.org/officeDocument/2006/relationships/tags" Target="../tags/tag537.xml"/><Relationship Id="rId30" Type="http://schemas.openxmlformats.org/officeDocument/2006/relationships/tags" Target="../tags/tag540.xml"/><Relationship Id="rId35" Type="http://schemas.openxmlformats.org/officeDocument/2006/relationships/tags" Target="../tags/tag545.xml"/><Relationship Id="rId43" Type="http://schemas.openxmlformats.org/officeDocument/2006/relationships/tags" Target="../tags/tag553.xml"/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tags" Target="../tags/tag535.xml"/><Relationship Id="rId33" Type="http://schemas.openxmlformats.org/officeDocument/2006/relationships/tags" Target="../tags/tag543.xml"/><Relationship Id="rId38" Type="http://schemas.openxmlformats.org/officeDocument/2006/relationships/tags" Target="../tags/tag548.xml"/><Relationship Id="rId46" Type="http://schemas.openxmlformats.org/officeDocument/2006/relationships/image" Target="../media/image2.emf"/><Relationship Id="rId20" Type="http://schemas.openxmlformats.org/officeDocument/2006/relationships/slideLayout" Target="../slideLayouts/slideLayout91.xml"/><Relationship Id="rId41" Type="http://schemas.openxmlformats.org/officeDocument/2006/relationships/tags" Target="../tags/tag5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268594983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xmlns="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332383" y="17569068"/>
            <a:ext cx="4367174" cy="988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sz="642" dirty="0">
                <a:ea typeface="KaiTi" panose="02010609060101010101" pitchFamily="49" charset="-122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332843" y="2185413"/>
            <a:ext cx="6649517" cy="3088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xmlns="" id="{D35250B8-D61E-4F1A-9ACD-6E1BB958B78E}"/>
              </a:ext>
            </a:extLst>
          </p:cNvPr>
          <p:cNvGrpSpPr/>
          <p:nvPr userDrawn="1"/>
        </p:nvGrpSpPr>
        <p:grpSpPr>
          <a:xfrm>
            <a:off x="24" y="5"/>
            <a:ext cx="7314286" cy="18927763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xmlns="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 sz="1446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xmlns="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xmlns="" id="{F9BB011A-568C-4B05-AE57-EB000B2FD8BB}"/>
              </a:ext>
            </a:extLst>
          </p:cNvPr>
          <p:cNvSpPr txBox="1"/>
          <p:nvPr userDrawn="1"/>
        </p:nvSpPr>
        <p:spPr>
          <a:xfrm>
            <a:off x="332868" y="3558336"/>
            <a:ext cx="359073" cy="98810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sz="642" dirty="0">
                <a:ea typeface="KaiTi" panose="02010609060101010101" pitchFamily="49" charset="-122"/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xmlns="" id="{62CF7362-20CB-4908-AFFE-D4E2B9A5DF3B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3592670" y="5991311"/>
            <a:ext cx="1829552" cy="395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1284" dirty="0">
                <a:ea typeface="KaiTi" panose="02010609060101010101" pitchFamily="49" charset="-122"/>
              </a:rPr>
              <a:t>Above Chart Exhibit Title</a:t>
            </a:r>
            <a:br>
              <a:rPr lang="en-US" sz="1284" dirty="0">
                <a:ea typeface="KaiTi" panose="02010609060101010101" pitchFamily="49" charset="-122"/>
              </a:rPr>
            </a:br>
            <a:r>
              <a:rPr lang="en-US" sz="1284" dirty="0">
                <a:ea typeface="KaiTi" panose="02010609060101010101" pitchFamily="49" charset="-122"/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852" y="5991314"/>
            <a:ext cx="1490793" cy="1288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48" name="LegendLines" hidden="1">
            <a:extLst>
              <a:ext uri="{FF2B5EF4-FFF2-40B4-BE49-F238E27FC236}">
                <a16:creationId xmlns:a16="http://schemas.microsoft.com/office/drawing/2014/main" xmlns="" id="{7495766C-FBC5-40BC-AC1D-3727BE3F4DC5}"/>
              </a:ext>
            </a:extLst>
          </p:cNvPr>
          <p:cNvGrpSpPr/>
          <p:nvPr userDrawn="1"/>
        </p:nvGrpSpPr>
        <p:grpSpPr>
          <a:xfrm>
            <a:off x="6190399" y="8905240"/>
            <a:ext cx="915086" cy="2223335"/>
            <a:chOff x="10162879" y="3320134"/>
            <a:chExt cx="1525144" cy="805570"/>
          </a:xfrm>
        </p:grpSpPr>
        <p:sp>
          <p:nvSpPr>
            <p:cNvPr id="149" name="Legend1" hidden="1">
              <a:extLst>
                <a:ext uri="{FF2B5EF4-FFF2-40B4-BE49-F238E27FC236}">
                  <a16:creationId xmlns:a16="http://schemas.microsoft.com/office/drawing/2014/main" xmlns="" id="{C4237748-0327-4203-A44E-7A93610E8E68}"/>
                </a:ext>
              </a:extLst>
            </p:cNvPr>
            <p:cNvSpPr txBox="1"/>
            <p:nvPr/>
          </p:nvSpPr>
          <p:spPr>
            <a:xfrm>
              <a:off x="10886521" y="3320134"/>
              <a:ext cx="801502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50" name="Legend2" hidden="1">
              <a:extLst>
                <a:ext uri="{FF2B5EF4-FFF2-40B4-BE49-F238E27FC236}">
                  <a16:creationId xmlns:a16="http://schemas.microsoft.com/office/drawing/2014/main" xmlns="" id="{50BAA7AE-F6B9-4BAA-9AD7-682483616364}"/>
                </a:ext>
              </a:extLst>
            </p:cNvPr>
            <p:cNvSpPr txBox="1"/>
            <p:nvPr/>
          </p:nvSpPr>
          <p:spPr>
            <a:xfrm>
              <a:off x="10886521" y="3691555"/>
              <a:ext cx="801502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51" name="Legend3" hidden="1">
              <a:extLst>
                <a:ext uri="{FF2B5EF4-FFF2-40B4-BE49-F238E27FC236}">
                  <a16:creationId xmlns:a16="http://schemas.microsoft.com/office/drawing/2014/main" xmlns="" id="{5F6B235E-F61C-42F7-93CD-8FB89AEECE07}"/>
                </a:ext>
              </a:extLst>
            </p:cNvPr>
            <p:cNvSpPr txBox="1"/>
            <p:nvPr/>
          </p:nvSpPr>
          <p:spPr>
            <a:xfrm>
              <a:off x="10886521" y="4062977"/>
              <a:ext cx="801502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52" name="LineLegend3" hidden="1">
              <a:extLst>
                <a:ext uri="{FF2B5EF4-FFF2-40B4-BE49-F238E27FC236}">
                  <a16:creationId xmlns:a16="http://schemas.microsoft.com/office/drawing/2014/main" xmlns="" id="{45DBCD5E-8CDD-4AB9-B0F6-4A9773B58BA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125" baseline="0" dirty="0">
                <a:ea typeface="KaiTi" panose="02010609060101010101" pitchFamily="49" charset="-122"/>
              </a:endParaRPr>
            </a:p>
          </p:txBody>
        </p:sp>
        <p:sp>
          <p:nvSpPr>
            <p:cNvPr id="153" name="LineLegend2" hidden="1">
              <a:extLst>
                <a:ext uri="{FF2B5EF4-FFF2-40B4-BE49-F238E27FC236}">
                  <a16:creationId xmlns:a16="http://schemas.microsoft.com/office/drawing/2014/main" xmlns="" id="{B2798015-14B2-4A9B-B534-A33066E935A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125" baseline="0" dirty="0">
                <a:ea typeface="KaiTi" panose="02010609060101010101" pitchFamily="49" charset="-122"/>
              </a:endParaRPr>
            </a:p>
          </p:txBody>
        </p:sp>
        <p:sp>
          <p:nvSpPr>
            <p:cNvPr id="154" name="LineLegend1" hidden="1">
              <a:extLst>
                <a:ext uri="{FF2B5EF4-FFF2-40B4-BE49-F238E27FC236}">
                  <a16:creationId xmlns:a16="http://schemas.microsoft.com/office/drawing/2014/main" xmlns="" id="{52B5AC58-941C-4225-B949-F450A18BC74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125" baseline="0" dirty="0">
                <a:ea typeface="KaiTi" panose="02010609060101010101" pitchFamily="49" charset="-122"/>
              </a:endParaRPr>
            </a:p>
          </p:txBody>
        </p:sp>
      </p:grpSp>
      <p:grpSp>
        <p:nvGrpSpPr>
          <p:cNvPr id="155" name="LegendMoons" hidden="1">
            <a:extLst>
              <a:ext uri="{FF2B5EF4-FFF2-40B4-BE49-F238E27FC236}">
                <a16:creationId xmlns:a16="http://schemas.microsoft.com/office/drawing/2014/main" xmlns="" id="{C0070DB2-669E-4608-B00E-8390B78B1D98}"/>
              </a:ext>
            </a:extLst>
          </p:cNvPr>
          <p:cNvGrpSpPr/>
          <p:nvPr userDrawn="1"/>
        </p:nvGrpSpPr>
        <p:grpSpPr>
          <a:xfrm>
            <a:off x="6413002" y="3161196"/>
            <a:ext cx="692480" cy="4779852"/>
            <a:chOff x="7723680" y="1702457"/>
            <a:chExt cx="1154137" cy="1731859"/>
          </a:xfrm>
        </p:grpSpPr>
        <p:sp>
          <p:nvSpPr>
            <p:cNvPr id="156" name="Legend1" hidden="1">
              <a:extLst>
                <a:ext uri="{FF2B5EF4-FFF2-40B4-BE49-F238E27FC236}">
                  <a16:creationId xmlns:a16="http://schemas.microsoft.com/office/drawing/2014/main" xmlns="" id="{362ECD0A-8198-4635-B97A-EE49F0F66D1C}"/>
                </a:ext>
              </a:extLst>
            </p:cNvPr>
            <p:cNvSpPr txBox="1"/>
            <p:nvPr/>
          </p:nvSpPr>
          <p:spPr>
            <a:xfrm>
              <a:off x="8076311" y="1786175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57" name="Legend2" hidden="1">
              <a:extLst>
                <a:ext uri="{FF2B5EF4-FFF2-40B4-BE49-F238E27FC236}">
                  <a16:creationId xmlns:a16="http://schemas.microsoft.com/office/drawing/2014/main" xmlns="" id="{4F435285-16C1-48F9-9010-6423AEDA9EA2}"/>
                </a:ext>
              </a:extLst>
            </p:cNvPr>
            <p:cNvSpPr txBox="1"/>
            <p:nvPr/>
          </p:nvSpPr>
          <p:spPr>
            <a:xfrm>
              <a:off x="8076313" y="2161636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58" name="Legend3" hidden="1">
              <a:extLst>
                <a:ext uri="{FF2B5EF4-FFF2-40B4-BE49-F238E27FC236}">
                  <a16:creationId xmlns:a16="http://schemas.microsoft.com/office/drawing/2014/main" xmlns="" id="{E840CA1E-070D-4FF0-8BA9-D2AB350B59D8}"/>
                </a:ext>
              </a:extLst>
            </p:cNvPr>
            <p:cNvSpPr txBox="1"/>
            <p:nvPr/>
          </p:nvSpPr>
          <p:spPr>
            <a:xfrm>
              <a:off x="8076313" y="2537096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59" name="Legend4" hidden="1">
              <a:extLst>
                <a:ext uri="{FF2B5EF4-FFF2-40B4-BE49-F238E27FC236}">
                  <a16:creationId xmlns:a16="http://schemas.microsoft.com/office/drawing/2014/main" xmlns="" id="{45CCA6D9-112C-4FD2-AA97-9CB8710086EF}"/>
                </a:ext>
              </a:extLst>
            </p:cNvPr>
            <p:cNvSpPr txBox="1"/>
            <p:nvPr/>
          </p:nvSpPr>
          <p:spPr>
            <a:xfrm>
              <a:off x="8076313" y="2912553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60" name="Legend5" hidden="1">
              <a:extLst>
                <a:ext uri="{FF2B5EF4-FFF2-40B4-BE49-F238E27FC236}">
                  <a16:creationId xmlns:a16="http://schemas.microsoft.com/office/drawing/2014/main" xmlns="" id="{AD381B1F-AA70-48D6-8D4F-79E34D64EEA2}"/>
                </a:ext>
              </a:extLst>
            </p:cNvPr>
            <p:cNvSpPr txBox="1"/>
            <p:nvPr/>
          </p:nvSpPr>
          <p:spPr>
            <a:xfrm>
              <a:off x="8076313" y="3288015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grpSp>
          <p:nvGrpSpPr>
            <p:cNvPr id="161" name="MoonLegend1" hidden="1">
              <a:extLst>
                <a:ext uri="{FF2B5EF4-FFF2-40B4-BE49-F238E27FC236}">
                  <a16:creationId xmlns:a16="http://schemas.microsoft.com/office/drawing/2014/main" xmlns="" id="{9C0D1FB4-EA9C-4D3B-A487-D0B6F5EC8E33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83" name="Oval 182" hidden="1">
                <a:extLst>
                  <a:ext uri="{FF2B5EF4-FFF2-40B4-BE49-F238E27FC236}">
                    <a16:creationId xmlns:a16="http://schemas.microsoft.com/office/drawing/2014/main" xmlns="" id="{7F538E5C-B816-4072-A893-23927845E00B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ea typeface="KaiTi" panose="02010609060101010101" pitchFamily="49" charset="-122"/>
                </a:endParaRPr>
              </a:p>
            </p:txBody>
          </p:sp>
          <p:sp>
            <p:nvSpPr>
              <p:cNvPr id="184" name="Arc 183" hidden="1">
                <a:extLst>
                  <a:ext uri="{FF2B5EF4-FFF2-40B4-BE49-F238E27FC236}">
                    <a16:creationId xmlns:a16="http://schemas.microsoft.com/office/drawing/2014/main" xmlns="" id="{E0C6BD28-B109-4F0C-B5F0-A8610C0A89DC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ea typeface="KaiTi" panose="02010609060101010101" pitchFamily="49" charset="-122"/>
                </a:endParaRPr>
              </a:p>
            </p:txBody>
          </p:sp>
        </p:grpSp>
        <p:grpSp>
          <p:nvGrpSpPr>
            <p:cNvPr id="162" name="MoonLegend2" hidden="1">
              <a:extLst>
                <a:ext uri="{FF2B5EF4-FFF2-40B4-BE49-F238E27FC236}">
                  <a16:creationId xmlns:a16="http://schemas.microsoft.com/office/drawing/2014/main" xmlns="" id="{0A9D441A-3D49-4924-9984-F88ABA34FDD6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81" name="Oval 180" hidden="1">
                <a:extLst>
                  <a:ext uri="{FF2B5EF4-FFF2-40B4-BE49-F238E27FC236}">
                    <a16:creationId xmlns:a16="http://schemas.microsoft.com/office/drawing/2014/main" xmlns="" id="{22907D5A-611E-4238-84F6-0C0B72911711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ea typeface="KaiTi" panose="02010609060101010101" pitchFamily="49" charset="-122"/>
                </a:endParaRPr>
              </a:p>
            </p:txBody>
          </p:sp>
          <p:sp>
            <p:nvSpPr>
              <p:cNvPr id="182" name="Arc 181" hidden="1">
                <a:extLst>
                  <a:ext uri="{FF2B5EF4-FFF2-40B4-BE49-F238E27FC236}">
                    <a16:creationId xmlns:a16="http://schemas.microsoft.com/office/drawing/2014/main" xmlns="" id="{FC40A863-CE23-4906-BA70-E7A3472DEA66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ea typeface="KaiTi" panose="02010609060101010101" pitchFamily="49" charset="-122"/>
                </a:endParaRPr>
              </a:p>
            </p:txBody>
          </p:sp>
        </p:grpSp>
        <p:grpSp>
          <p:nvGrpSpPr>
            <p:cNvPr id="163" name="MoonLegend3" hidden="1">
              <a:extLst>
                <a:ext uri="{FF2B5EF4-FFF2-40B4-BE49-F238E27FC236}">
                  <a16:creationId xmlns:a16="http://schemas.microsoft.com/office/drawing/2014/main" xmlns="" id="{AFC116EA-3181-4007-A717-C21F33F778E0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79" name="Oval 178" hidden="1">
                <a:extLst>
                  <a:ext uri="{FF2B5EF4-FFF2-40B4-BE49-F238E27FC236}">
                    <a16:creationId xmlns:a16="http://schemas.microsoft.com/office/drawing/2014/main" xmlns="" id="{798FB0CA-F7EE-4589-848E-30CE951A5D6C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ea typeface="KaiTi" panose="02010609060101010101" pitchFamily="49" charset="-122"/>
                </a:endParaRPr>
              </a:p>
            </p:txBody>
          </p:sp>
          <p:sp>
            <p:nvSpPr>
              <p:cNvPr id="180" name="Arc 179" hidden="1">
                <a:extLst>
                  <a:ext uri="{FF2B5EF4-FFF2-40B4-BE49-F238E27FC236}">
                    <a16:creationId xmlns:a16="http://schemas.microsoft.com/office/drawing/2014/main" xmlns="" id="{A70E994B-7012-4F69-BB59-4D83A6AA87CC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ea typeface="KaiTi" panose="02010609060101010101" pitchFamily="49" charset="-122"/>
                </a:endParaRPr>
              </a:p>
            </p:txBody>
          </p:sp>
        </p:grpSp>
        <p:grpSp>
          <p:nvGrpSpPr>
            <p:cNvPr id="164" name="MoonLegend4" hidden="1">
              <a:extLst>
                <a:ext uri="{FF2B5EF4-FFF2-40B4-BE49-F238E27FC236}">
                  <a16:creationId xmlns:a16="http://schemas.microsoft.com/office/drawing/2014/main" xmlns="" id="{E552D9AD-8FBA-4D2E-9A17-C9792DC22DEC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8" name="Oval 167" hidden="1">
                <a:extLst>
                  <a:ext uri="{FF2B5EF4-FFF2-40B4-BE49-F238E27FC236}">
                    <a16:creationId xmlns:a16="http://schemas.microsoft.com/office/drawing/2014/main" xmlns="" id="{BCE8A1A0-D1B3-495A-8DB4-9D89013B18E2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ea typeface="KaiTi" panose="02010609060101010101" pitchFamily="49" charset="-122"/>
                </a:endParaRPr>
              </a:p>
            </p:txBody>
          </p:sp>
          <p:sp>
            <p:nvSpPr>
              <p:cNvPr id="170" name="Arc 169" hidden="1">
                <a:extLst>
                  <a:ext uri="{FF2B5EF4-FFF2-40B4-BE49-F238E27FC236}">
                    <a16:creationId xmlns:a16="http://schemas.microsoft.com/office/drawing/2014/main" xmlns="" id="{75F3F962-8A54-4A25-BB6B-7991AFC2599F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ea typeface="KaiTi" panose="02010609060101010101" pitchFamily="49" charset="-122"/>
                </a:endParaRPr>
              </a:p>
            </p:txBody>
          </p:sp>
        </p:grpSp>
        <p:grpSp>
          <p:nvGrpSpPr>
            <p:cNvPr id="165" name="MoonLegend5" hidden="1">
              <a:extLst>
                <a:ext uri="{FF2B5EF4-FFF2-40B4-BE49-F238E27FC236}">
                  <a16:creationId xmlns:a16="http://schemas.microsoft.com/office/drawing/2014/main" xmlns="" id="{570C979D-9557-4642-9372-1AD7EC9F69FA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66" name="Oval 165" hidden="1">
                <a:extLst>
                  <a:ext uri="{FF2B5EF4-FFF2-40B4-BE49-F238E27FC236}">
                    <a16:creationId xmlns:a16="http://schemas.microsoft.com/office/drawing/2014/main" xmlns="" id="{3EE1FC52-1C08-4CE3-9472-719E96377727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ea typeface="KaiTi" panose="02010609060101010101" pitchFamily="49" charset="-122"/>
                </a:endParaRPr>
              </a:p>
            </p:txBody>
          </p:sp>
          <p:sp>
            <p:nvSpPr>
              <p:cNvPr id="167" name="Arc 166" hidden="1">
                <a:extLst>
                  <a:ext uri="{FF2B5EF4-FFF2-40B4-BE49-F238E27FC236}">
                    <a16:creationId xmlns:a16="http://schemas.microsoft.com/office/drawing/2014/main" xmlns="" id="{DCF21FF1-9206-4445-A039-A7BE5C6EE8A0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ea typeface="KaiTi" panose="02010609060101010101" pitchFamily="49" charset="-122"/>
                </a:endParaRPr>
              </a:p>
            </p:txBody>
          </p:sp>
        </p:grpSp>
      </p:grpSp>
      <p:grpSp>
        <p:nvGrpSpPr>
          <p:cNvPr id="185" name="LegendBoxes" hidden="1">
            <a:extLst>
              <a:ext uri="{FF2B5EF4-FFF2-40B4-BE49-F238E27FC236}">
                <a16:creationId xmlns:a16="http://schemas.microsoft.com/office/drawing/2014/main" xmlns="" id="{932B7950-16B8-4615-B927-C06D78767196}"/>
              </a:ext>
            </a:extLst>
          </p:cNvPr>
          <p:cNvGrpSpPr/>
          <p:nvPr userDrawn="1"/>
        </p:nvGrpSpPr>
        <p:grpSpPr>
          <a:xfrm>
            <a:off x="6428893" y="12151703"/>
            <a:ext cx="676588" cy="4617445"/>
            <a:chOff x="10652400" y="4344182"/>
            <a:chExt cx="1127648" cy="1673015"/>
          </a:xfrm>
        </p:grpSpPr>
        <p:sp>
          <p:nvSpPr>
            <p:cNvPr id="187" name="RectangleLegend1" hidden="1">
              <a:extLst>
                <a:ext uri="{FF2B5EF4-FFF2-40B4-BE49-F238E27FC236}">
                  <a16:creationId xmlns:a16="http://schemas.microsoft.com/office/drawing/2014/main" xmlns="" id="{B9A656E5-C1B7-4FAB-98C6-37B2CEB3E48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ea typeface="KaiTi" panose="02010609060101010101" pitchFamily="49" charset="-122"/>
              </a:endParaRPr>
            </a:p>
          </p:txBody>
        </p:sp>
        <p:sp>
          <p:nvSpPr>
            <p:cNvPr id="188" name="RectangleLegend2" hidden="1">
              <a:extLst>
                <a:ext uri="{FF2B5EF4-FFF2-40B4-BE49-F238E27FC236}">
                  <a16:creationId xmlns:a16="http://schemas.microsoft.com/office/drawing/2014/main" xmlns="" id="{D9FEBEAC-88AC-47AD-8FCB-208D6B697545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ea typeface="KaiTi" panose="02010609060101010101" pitchFamily="49" charset="-122"/>
              </a:endParaRPr>
            </a:p>
          </p:txBody>
        </p:sp>
        <p:sp>
          <p:nvSpPr>
            <p:cNvPr id="189" name="RectangleLegend3" hidden="1">
              <a:extLst>
                <a:ext uri="{FF2B5EF4-FFF2-40B4-BE49-F238E27FC236}">
                  <a16:creationId xmlns:a16="http://schemas.microsoft.com/office/drawing/2014/main" xmlns="" id="{4D969A98-FBB8-420E-A982-5139F7982803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ea typeface="KaiTi" panose="02010609060101010101" pitchFamily="49" charset="-122"/>
              </a:endParaRPr>
            </a:p>
          </p:txBody>
        </p:sp>
        <p:sp>
          <p:nvSpPr>
            <p:cNvPr id="190" name="RectangleLegend4" hidden="1">
              <a:extLst>
                <a:ext uri="{FF2B5EF4-FFF2-40B4-BE49-F238E27FC236}">
                  <a16:creationId xmlns:a16="http://schemas.microsoft.com/office/drawing/2014/main" xmlns="" id="{A3E1482D-BBD6-44B4-A93C-7E33454CA1F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ea typeface="KaiTi" panose="02010609060101010101" pitchFamily="49" charset="-122"/>
              </a:endParaRPr>
            </a:p>
          </p:txBody>
        </p:sp>
        <p:sp>
          <p:nvSpPr>
            <p:cNvPr id="191" name="RectangleLegend5" hidden="1">
              <a:extLst>
                <a:ext uri="{FF2B5EF4-FFF2-40B4-BE49-F238E27FC236}">
                  <a16:creationId xmlns:a16="http://schemas.microsoft.com/office/drawing/2014/main" xmlns="" id="{E49A9BD7-A164-4B9B-BE5B-47050E6A412B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ea typeface="KaiTi" panose="02010609060101010101" pitchFamily="49" charset="-122"/>
              </a:endParaRPr>
            </a:p>
          </p:txBody>
        </p:sp>
        <p:sp>
          <p:nvSpPr>
            <p:cNvPr id="192" name="Legend1" hidden="1">
              <a:extLst>
                <a:ext uri="{FF2B5EF4-FFF2-40B4-BE49-F238E27FC236}">
                  <a16:creationId xmlns:a16="http://schemas.microsoft.com/office/drawing/2014/main" xmlns="" id="{131718C4-4380-4CB6-940D-BCC04BD5BF29}"/>
                </a:ext>
              </a:extLst>
            </p:cNvPr>
            <p:cNvSpPr txBox="1"/>
            <p:nvPr/>
          </p:nvSpPr>
          <p:spPr>
            <a:xfrm>
              <a:off x="10978545" y="4399183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93" name="Legend2" hidden="1">
              <a:extLst>
                <a:ext uri="{FF2B5EF4-FFF2-40B4-BE49-F238E27FC236}">
                  <a16:creationId xmlns:a16="http://schemas.microsoft.com/office/drawing/2014/main" xmlns="" id="{0D077596-DCFD-4291-A6D5-9B53AC1DCB1A}"/>
                </a:ext>
              </a:extLst>
            </p:cNvPr>
            <p:cNvSpPr txBox="1"/>
            <p:nvPr/>
          </p:nvSpPr>
          <p:spPr>
            <a:xfrm>
              <a:off x="10978545" y="4778683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94" name="Legend3" hidden="1">
              <a:extLst>
                <a:ext uri="{FF2B5EF4-FFF2-40B4-BE49-F238E27FC236}">
                  <a16:creationId xmlns:a16="http://schemas.microsoft.com/office/drawing/2014/main" xmlns="" id="{CAAE1732-313B-4159-9A6E-65F599533D02}"/>
                </a:ext>
              </a:extLst>
            </p:cNvPr>
            <p:cNvSpPr txBox="1"/>
            <p:nvPr/>
          </p:nvSpPr>
          <p:spPr>
            <a:xfrm>
              <a:off x="10978545" y="5158181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95" name="Legend4" hidden="1">
              <a:extLst>
                <a:ext uri="{FF2B5EF4-FFF2-40B4-BE49-F238E27FC236}">
                  <a16:creationId xmlns:a16="http://schemas.microsoft.com/office/drawing/2014/main" xmlns="" id="{D64988A5-592B-40AF-9C6E-331C982B424A}"/>
                </a:ext>
              </a:extLst>
            </p:cNvPr>
            <p:cNvSpPr txBox="1"/>
            <p:nvPr/>
          </p:nvSpPr>
          <p:spPr>
            <a:xfrm>
              <a:off x="10978545" y="5529602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96" name="Legend5" hidden="1">
              <a:extLst>
                <a:ext uri="{FF2B5EF4-FFF2-40B4-BE49-F238E27FC236}">
                  <a16:creationId xmlns:a16="http://schemas.microsoft.com/office/drawing/2014/main" xmlns="" id="{F9F28225-70A9-412E-A046-B44A49C6BEAD}"/>
                </a:ext>
              </a:extLst>
            </p:cNvPr>
            <p:cNvSpPr txBox="1"/>
            <p:nvPr/>
          </p:nvSpPr>
          <p:spPr>
            <a:xfrm>
              <a:off x="10978545" y="5901022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617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</p:sldLayoutIdLst>
  <p:txStyles>
    <p:titleStyle>
      <a:lvl1pPr algn="l" defTabSz="734083" rtl="0" eaLnBrk="1" latinLnBrk="0" hangingPunct="1">
        <a:lnSpc>
          <a:spcPct val="100000"/>
        </a:lnSpc>
        <a:spcBef>
          <a:spcPct val="0"/>
        </a:spcBef>
        <a:buNone/>
        <a:defRPr lang="en-US" sz="2007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KaiTi" panose="02010609060101010101" pitchFamily="49" charset="-122"/>
          <a:cs typeface="+mj-cs"/>
        </a:defRPr>
      </a:lvl1pPr>
    </p:titleStyle>
    <p:bodyStyle>
      <a:lvl1pPr marL="0" indent="0" algn="l" defTabSz="734083" rtl="0" eaLnBrk="1" latinLnBrk="0" hangingPunct="1">
        <a:lnSpc>
          <a:spcPct val="100000"/>
        </a:lnSpc>
        <a:spcBef>
          <a:spcPts val="239"/>
        </a:spcBef>
        <a:spcAft>
          <a:spcPts val="239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84" kern="1200" dirty="0">
          <a:solidFill>
            <a:schemeClr val="tx1"/>
          </a:solidFill>
          <a:latin typeface="+mn-lt"/>
          <a:ea typeface="KaiTi" panose="02010609060101010101" pitchFamily="49" charset="-122"/>
          <a:cs typeface="Arial" panose="020B0604020202020204" pitchFamily="34" charset="0"/>
        </a:defRPr>
      </a:lvl1pPr>
      <a:lvl2pPr marL="183522" indent="-183522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84" kern="1200" dirty="0">
          <a:solidFill>
            <a:schemeClr val="tx1"/>
          </a:solidFill>
          <a:latin typeface="+mn-lt"/>
          <a:ea typeface="KaiTi" panose="02010609060101010101" pitchFamily="49" charset="-122"/>
          <a:cs typeface="+mn-cs"/>
        </a:defRPr>
      </a:lvl2pPr>
      <a:lvl3pPr marL="352360" indent="-1688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84" kern="1200" dirty="0">
          <a:solidFill>
            <a:schemeClr val="tx1"/>
          </a:solidFill>
          <a:latin typeface="+mn-lt"/>
          <a:ea typeface="KaiTi" panose="02010609060101010101" pitchFamily="49" charset="-122"/>
          <a:cs typeface="+mn-cs"/>
        </a:defRPr>
      </a:lvl3pPr>
      <a:lvl4pPr marL="477155" indent="-124795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84" kern="1200" dirty="0">
          <a:solidFill>
            <a:schemeClr val="tx1"/>
          </a:solidFill>
          <a:latin typeface="+mn-lt"/>
          <a:ea typeface="KaiTi" panose="02010609060101010101" pitchFamily="49" charset="-122"/>
          <a:cs typeface="+mn-cs"/>
        </a:defRPr>
      </a:lvl4pPr>
      <a:lvl5pPr marL="653333" indent="-117455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84" kern="1200" dirty="0">
          <a:solidFill>
            <a:schemeClr val="tx1"/>
          </a:solidFill>
          <a:latin typeface="+mn-lt"/>
          <a:ea typeface="KaiTi" panose="02010609060101010101" pitchFamily="49" charset="-122"/>
          <a:cs typeface="+mn-cs"/>
        </a:defRPr>
      </a:lvl5pPr>
      <a:lvl6pPr marL="871725" indent="-1376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SzPct val="100000"/>
        <a:buFont typeface="Arial" panose="020B0604020202020204" pitchFamily="34" charset="0"/>
        <a:buChar char="▫"/>
        <a:defRPr sz="128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71725" indent="-1376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SzPct val="100000"/>
        <a:buFont typeface="Arial" panose="020B0604020202020204" pitchFamily="34" charset="0"/>
        <a:buChar char="▫"/>
        <a:defRPr sz="128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71725" indent="-1376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SzPct val="100000"/>
        <a:buFont typeface="Arial" panose="020B0604020202020204" pitchFamily="34" charset="0"/>
        <a:buChar char="▫"/>
        <a:defRPr sz="128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71725" indent="-1376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SzPct val="100000"/>
        <a:buFont typeface="Arial" panose="020B0604020202020204" pitchFamily="34" charset="0"/>
        <a:buChar char="▫"/>
        <a:defRPr sz="128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1pPr>
      <a:lvl2pPr marL="367041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2pPr>
      <a:lvl3pPr marL="734083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3pPr>
      <a:lvl4pPr marL="1101123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468166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1835208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202247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569290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2936332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77" userDrawn="1">
          <p15:clr>
            <a:srgbClr val="5ACBF0"/>
          </p15:clr>
        </p15:guide>
        <p15:guide id="3" orient="horz" pos="10798" userDrawn="1">
          <p15:clr>
            <a:srgbClr val="5ACBF0"/>
          </p15:clr>
        </p15:guide>
        <p15:guide id="4" orient="horz" pos="2964" userDrawn="1">
          <p15:clr>
            <a:srgbClr val="F26B43"/>
          </p15:clr>
        </p15:guide>
        <p15:guide id="5" pos="4398" userDrawn="1">
          <p15:clr>
            <a:srgbClr val="F26B43"/>
          </p15:clr>
        </p15:guide>
        <p15:guide id="6" pos="207" userDrawn="1">
          <p15:clr>
            <a:srgbClr val="F26B43"/>
          </p15:clr>
        </p15:guide>
        <p15:guide id="8" orient="horz" pos="1121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877489612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think-cell Slide" r:id="rId45" imgW="592" imgH="591" progId="TCLayout.ActiveDocument.1">
                  <p:embed/>
                </p:oleObj>
              </mc:Choice>
              <mc:Fallback>
                <p:oleObj name="think-cell Slide" r:id="rId4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FB3399E7-290D-4CE6-AA08-2DA0CF307E1C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xmlns="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332843" y="475307"/>
            <a:ext cx="6649517" cy="201896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xmlns="" id="{DEFB2FD9-7CD8-4FAE-9553-EBB1883173D8}"/>
              </a:ext>
            </a:extLst>
          </p:cNvPr>
          <p:cNvGrpSpPr/>
          <p:nvPr userDrawn="1">
            <p:custDataLst>
              <p:tags r:id="rId27"/>
            </p:custDataLst>
          </p:nvPr>
        </p:nvGrpSpPr>
        <p:grpSpPr>
          <a:xfrm>
            <a:off x="923" y="5"/>
            <a:ext cx="7314286" cy="18927763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xmlns="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 sz="1446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xmlns="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xmlns="" id="{56E3DC21-21DB-42FE-8721-1BC0E89F13AE}"/>
              </a:ext>
            </a:extLst>
          </p:cNvPr>
          <p:cNvSpPr txBox="1"/>
          <p:nvPr userDrawn="1">
            <p:custDataLst>
              <p:tags r:id="rId28"/>
            </p:custDataLst>
          </p:nvPr>
        </p:nvSpPr>
        <p:spPr>
          <a:xfrm>
            <a:off x="332383" y="17569068"/>
            <a:ext cx="4367174" cy="988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sz="642" dirty="0">
                <a:ea typeface="KaiTi" panose="02010609060101010101" pitchFamily="49" charset="-122"/>
              </a:rPr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xmlns="" id="{F05F3D84-B1F2-4969-91DD-7BB0F78A4159}"/>
              </a:ext>
            </a:extLst>
          </p:cNvPr>
          <p:cNvSpPr txBox="1"/>
          <p:nvPr userDrawn="1"/>
        </p:nvSpPr>
        <p:spPr>
          <a:xfrm>
            <a:off x="332868" y="3558336"/>
            <a:ext cx="359073" cy="98810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sz="642" dirty="0">
                <a:ea typeface="KaiTi" panose="02010609060101010101" pitchFamily="49" charset="-122"/>
              </a:rPr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xmlns="" id="{9C1AB688-8E46-4BED-871D-3FE073C183F2}"/>
              </a:ext>
            </a:extLst>
          </p:cNvPr>
          <p:cNvSpPr txBox="1"/>
          <p:nvPr userDrawn="1">
            <p:custDataLst>
              <p:tags r:id="rId29"/>
            </p:custDataLst>
          </p:nvPr>
        </p:nvSpPr>
        <p:spPr>
          <a:xfrm>
            <a:off x="3592670" y="5991317"/>
            <a:ext cx="1829552" cy="5928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1284" dirty="0">
                <a:ea typeface="KaiTi" panose="02010609060101010101" pitchFamily="49" charset="-122"/>
              </a:rPr>
              <a:t>Above Chart Exhibit Title</a:t>
            </a:r>
            <a:br>
              <a:rPr lang="en-US" sz="1284" dirty="0">
                <a:ea typeface="KaiTi" panose="02010609060101010101" pitchFamily="49" charset="-122"/>
              </a:rPr>
            </a:br>
            <a:r>
              <a:rPr lang="en-US" sz="1284" dirty="0">
                <a:ea typeface="KaiTi" panose="02010609060101010101" pitchFamily="49" charset="-122"/>
              </a:rPr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A8BC65-10CC-4404-9B17-2797DDA4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852" y="5991314"/>
            <a:ext cx="1490793" cy="38206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4" name="LegendBoxes" hidden="1">
            <a:extLst>
              <a:ext uri="{FF2B5EF4-FFF2-40B4-BE49-F238E27FC236}">
                <a16:creationId xmlns:a16="http://schemas.microsoft.com/office/drawing/2014/main" xmlns="" id="{833AC90F-C267-4960-9DE8-063431F96F76}"/>
              </a:ext>
            </a:extLst>
          </p:cNvPr>
          <p:cNvGrpSpPr/>
          <p:nvPr userDrawn="1"/>
        </p:nvGrpSpPr>
        <p:grpSpPr>
          <a:xfrm>
            <a:off x="6428893" y="12151703"/>
            <a:ext cx="676588" cy="4617445"/>
            <a:chOff x="10554770" y="4344182"/>
            <a:chExt cx="1127648" cy="1673015"/>
          </a:xfrm>
        </p:grpSpPr>
        <p:sp>
          <p:nvSpPr>
            <p:cNvPr id="168" name="RectangleLegend1" hidden="1">
              <a:extLst>
                <a:ext uri="{FF2B5EF4-FFF2-40B4-BE49-F238E27FC236}">
                  <a16:creationId xmlns:a16="http://schemas.microsoft.com/office/drawing/2014/main" xmlns="" id="{A08D37D4-9C5F-44AA-9A4C-C9FB86A5E72F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ea typeface="KaiTi" panose="02010609060101010101" pitchFamily="49" charset="-122"/>
              </a:endParaRPr>
            </a:p>
          </p:txBody>
        </p:sp>
        <p:sp>
          <p:nvSpPr>
            <p:cNvPr id="169" name="RectangleLegend2" hidden="1">
              <a:extLst>
                <a:ext uri="{FF2B5EF4-FFF2-40B4-BE49-F238E27FC236}">
                  <a16:creationId xmlns:a16="http://schemas.microsoft.com/office/drawing/2014/main" xmlns="" id="{FA65A8DF-00B5-48FE-8C3E-2FF8813F100E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ea typeface="KaiTi" panose="02010609060101010101" pitchFamily="49" charset="-122"/>
              </a:endParaRPr>
            </a:p>
          </p:txBody>
        </p:sp>
        <p:sp>
          <p:nvSpPr>
            <p:cNvPr id="170" name="RectangleLegend3" hidden="1">
              <a:extLst>
                <a:ext uri="{FF2B5EF4-FFF2-40B4-BE49-F238E27FC236}">
                  <a16:creationId xmlns:a16="http://schemas.microsoft.com/office/drawing/2014/main" xmlns="" id="{60D204B9-FC96-4C87-80E1-D48A7F962A3B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ea typeface="KaiTi" panose="02010609060101010101" pitchFamily="49" charset="-122"/>
              </a:endParaRPr>
            </a:p>
          </p:txBody>
        </p:sp>
        <p:sp>
          <p:nvSpPr>
            <p:cNvPr id="171" name="RectangleLegend4" hidden="1">
              <a:extLst>
                <a:ext uri="{FF2B5EF4-FFF2-40B4-BE49-F238E27FC236}">
                  <a16:creationId xmlns:a16="http://schemas.microsoft.com/office/drawing/2014/main" xmlns="" id="{3D21AD0D-FD8E-4F7F-B79A-BC252D0509DE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ea typeface="KaiTi" panose="02010609060101010101" pitchFamily="49" charset="-122"/>
              </a:endParaRPr>
            </a:p>
          </p:txBody>
        </p:sp>
        <p:sp>
          <p:nvSpPr>
            <p:cNvPr id="172" name="RectangleLegend5" hidden="1">
              <a:extLst>
                <a:ext uri="{FF2B5EF4-FFF2-40B4-BE49-F238E27FC236}">
                  <a16:creationId xmlns:a16="http://schemas.microsoft.com/office/drawing/2014/main" xmlns="" id="{ECD50D0E-4B49-4523-B5B3-4DC011BEDEDD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ea typeface="KaiTi" panose="02010609060101010101" pitchFamily="49" charset="-122"/>
              </a:endParaRPr>
            </a:p>
          </p:txBody>
        </p:sp>
        <p:sp>
          <p:nvSpPr>
            <p:cNvPr id="173" name="Legend1" hidden="1">
              <a:extLst>
                <a:ext uri="{FF2B5EF4-FFF2-40B4-BE49-F238E27FC236}">
                  <a16:creationId xmlns:a16="http://schemas.microsoft.com/office/drawing/2014/main" xmlns="" id="{5B7C116E-26F0-462C-9910-86B70BC1226D}"/>
                </a:ext>
              </a:extLst>
            </p:cNvPr>
            <p:cNvSpPr txBox="1"/>
            <p:nvPr/>
          </p:nvSpPr>
          <p:spPr>
            <a:xfrm>
              <a:off x="10880915" y="4399183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74" name="Legend2" hidden="1">
              <a:extLst>
                <a:ext uri="{FF2B5EF4-FFF2-40B4-BE49-F238E27FC236}">
                  <a16:creationId xmlns:a16="http://schemas.microsoft.com/office/drawing/2014/main" xmlns="" id="{95A8976E-B4B3-449D-9924-8B68EF2C9FAA}"/>
                </a:ext>
              </a:extLst>
            </p:cNvPr>
            <p:cNvSpPr txBox="1"/>
            <p:nvPr/>
          </p:nvSpPr>
          <p:spPr>
            <a:xfrm>
              <a:off x="10880915" y="4778683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75" name="Legend3" hidden="1">
              <a:extLst>
                <a:ext uri="{FF2B5EF4-FFF2-40B4-BE49-F238E27FC236}">
                  <a16:creationId xmlns:a16="http://schemas.microsoft.com/office/drawing/2014/main" xmlns="" id="{21AA8B06-6768-40A2-972D-7320E0DF4A45}"/>
                </a:ext>
              </a:extLst>
            </p:cNvPr>
            <p:cNvSpPr txBox="1"/>
            <p:nvPr/>
          </p:nvSpPr>
          <p:spPr>
            <a:xfrm>
              <a:off x="10880915" y="5158181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77" name="Legend4" hidden="1">
              <a:extLst>
                <a:ext uri="{FF2B5EF4-FFF2-40B4-BE49-F238E27FC236}">
                  <a16:creationId xmlns:a16="http://schemas.microsoft.com/office/drawing/2014/main" xmlns="" id="{01792DFD-DADD-48DA-A30C-E3F29BCDF909}"/>
                </a:ext>
              </a:extLst>
            </p:cNvPr>
            <p:cNvSpPr txBox="1"/>
            <p:nvPr/>
          </p:nvSpPr>
          <p:spPr>
            <a:xfrm>
              <a:off x="10880915" y="5529602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78" name="Legend5" hidden="1">
              <a:extLst>
                <a:ext uri="{FF2B5EF4-FFF2-40B4-BE49-F238E27FC236}">
                  <a16:creationId xmlns:a16="http://schemas.microsoft.com/office/drawing/2014/main" xmlns="" id="{894C2808-052A-4CAE-B129-4FD6A2ADFCF5}"/>
                </a:ext>
              </a:extLst>
            </p:cNvPr>
            <p:cNvSpPr txBox="1"/>
            <p:nvPr/>
          </p:nvSpPr>
          <p:spPr>
            <a:xfrm>
              <a:off x="10880915" y="5901022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xmlns="" id="{8BE6DD42-4E45-4EF2-9F30-3995E17F5456}"/>
              </a:ext>
            </a:extLst>
          </p:cNvPr>
          <p:cNvGrpSpPr/>
          <p:nvPr userDrawn="1"/>
        </p:nvGrpSpPr>
        <p:grpSpPr>
          <a:xfrm>
            <a:off x="6190399" y="8906918"/>
            <a:ext cx="915086" cy="2223335"/>
            <a:chOff x="10162879" y="3320134"/>
            <a:chExt cx="1525144" cy="805570"/>
          </a:xfrm>
        </p:grpSpPr>
        <p:sp>
          <p:nvSpPr>
            <p:cNvPr id="180" name="Legend1" hidden="1">
              <a:extLst>
                <a:ext uri="{FF2B5EF4-FFF2-40B4-BE49-F238E27FC236}">
                  <a16:creationId xmlns:a16="http://schemas.microsoft.com/office/drawing/2014/main" xmlns="" id="{5D6AC5A8-11FC-45D7-9198-2C4DB586C8B0}"/>
                </a:ext>
              </a:extLst>
            </p:cNvPr>
            <p:cNvSpPr txBox="1"/>
            <p:nvPr/>
          </p:nvSpPr>
          <p:spPr>
            <a:xfrm>
              <a:off x="10886521" y="3320134"/>
              <a:ext cx="801502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81" name="Legend2" hidden="1">
              <a:extLst>
                <a:ext uri="{FF2B5EF4-FFF2-40B4-BE49-F238E27FC236}">
                  <a16:creationId xmlns:a16="http://schemas.microsoft.com/office/drawing/2014/main" xmlns="" id="{5725BC75-C718-4565-8CD3-3143079111FA}"/>
                </a:ext>
              </a:extLst>
            </p:cNvPr>
            <p:cNvSpPr txBox="1"/>
            <p:nvPr/>
          </p:nvSpPr>
          <p:spPr>
            <a:xfrm>
              <a:off x="10886521" y="3691555"/>
              <a:ext cx="801502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82" name="Legend3" hidden="1">
              <a:extLst>
                <a:ext uri="{FF2B5EF4-FFF2-40B4-BE49-F238E27FC236}">
                  <a16:creationId xmlns:a16="http://schemas.microsoft.com/office/drawing/2014/main" xmlns="" id="{6BCE7238-F7F0-4292-A6E6-7851864674F0}"/>
                </a:ext>
              </a:extLst>
            </p:cNvPr>
            <p:cNvSpPr txBox="1"/>
            <p:nvPr/>
          </p:nvSpPr>
          <p:spPr>
            <a:xfrm>
              <a:off x="10886521" y="4062977"/>
              <a:ext cx="801502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83" name="LineLegend3" hidden="1">
              <a:extLst>
                <a:ext uri="{FF2B5EF4-FFF2-40B4-BE49-F238E27FC236}">
                  <a16:creationId xmlns:a16="http://schemas.microsoft.com/office/drawing/2014/main" xmlns="" id="{2F424921-4D78-41FA-BFA6-0B893EB9114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125" baseline="0" dirty="0"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184" name="LineLegend2" hidden="1">
              <a:extLst>
                <a:ext uri="{FF2B5EF4-FFF2-40B4-BE49-F238E27FC236}">
                  <a16:creationId xmlns:a16="http://schemas.microsoft.com/office/drawing/2014/main" xmlns="" id="{9739C2D0-8FAB-4C79-81EB-30867DB498D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125" baseline="0" dirty="0"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185" name="LineLegend1" hidden="1">
              <a:extLst>
                <a:ext uri="{FF2B5EF4-FFF2-40B4-BE49-F238E27FC236}">
                  <a16:creationId xmlns:a16="http://schemas.microsoft.com/office/drawing/2014/main" xmlns="" id="{0E87642A-2723-4093-B654-ACD275D2F6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125" baseline="0" dirty="0">
                <a:latin typeface="+mn-lt"/>
                <a:ea typeface="KaiTi" panose="02010609060101010101" pitchFamily="49" charset="-122"/>
              </a:endParaRPr>
            </a:p>
          </p:txBody>
        </p:sp>
      </p:grpSp>
      <p:grpSp>
        <p:nvGrpSpPr>
          <p:cNvPr id="186" name="LegendMoons" hidden="1">
            <a:extLst>
              <a:ext uri="{FF2B5EF4-FFF2-40B4-BE49-F238E27FC236}">
                <a16:creationId xmlns:a16="http://schemas.microsoft.com/office/drawing/2014/main" xmlns="" id="{EEF737E6-AC92-48A2-97D4-0BFA10586B98}"/>
              </a:ext>
            </a:extLst>
          </p:cNvPr>
          <p:cNvGrpSpPr/>
          <p:nvPr userDrawn="1"/>
        </p:nvGrpSpPr>
        <p:grpSpPr>
          <a:xfrm>
            <a:off x="6410928" y="3164538"/>
            <a:ext cx="692480" cy="4779852"/>
            <a:chOff x="7716535" y="2630582"/>
            <a:chExt cx="1154137" cy="1731859"/>
          </a:xfrm>
        </p:grpSpPr>
        <p:sp>
          <p:nvSpPr>
            <p:cNvPr id="187" name="Legend1" hidden="1">
              <a:extLst>
                <a:ext uri="{FF2B5EF4-FFF2-40B4-BE49-F238E27FC236}">
                  <a16:creationId xmlns:a16="http://schemas.microsoft.com/office/drawing/2014/main" xmlns="" id="{60AE4FE5-DD9D-4852-8082-AAC69DC416C8}"/>
                </a:ext>
              </a:extLst>
            </p:cNvPr>
            <p:cNvSpPr txBox="1"/>
            <p:nvPr/>
          </p:nvSpPr>
          <p:spPr>
            <a:xfrm>
              <a:off x="8069166" y="2714300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88" name="Legend2" hidden="1">
              <a:extLst>
                <a:ext uri="{FF2B5EF4-FFF2-40B4-BE49-F238E27FC236}">
                  <a16:creationId xmlns:a16="http://schemas.microsoft.com/office/drawing/2014/main" xmlns="" id="{101C873A-7E45-4293-BECA-286D1D203D31}"/>
                </a:ext>
              </a:extLst>
            </p:cNvPr>
            <p:cNvSpPr txBox="1"/>
            <p:nvPr/>
          </p:nvSpPr>
          <p:spPr>
            <a:xfrm>
              <a:off x="8069168" y="3089761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89" name="Legend3" hidden="1">
              <a:extLst>
                <a:ext uri="{FF2B5EF4-FFF2-40B4-BE49-F238E27FC236}">
                  <a16:creationId xmlns:a16="http://schemas.microsoft.com/office/drawing/2014/main" xmlns="" id="{1E533F5F-1B75-4EB6-9DCE-57A9849EF9B8}"/>
                </a:ext>
              </a:extLst>
            </p:cNvPr>
            <p:cNvSpPr txBox="1"/>
            <p:nvPr/>
          </p:nvSpPr>
          <p:spPr>
            <a:xfrm>
              <a:off x="8069168" y="3465221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90" name="Legend4" hidden="1">
              <a:extLst>
                <a:ext uri="{FF2B5EF4-FFF2-40B4-BE49-F238E27FC236}">
                  <a16:creationId xmlns:a16="http://schemas.microsoft.com/office/drawing/2014/main" xmlns="" id="{F40D71E0-80B7-4A10-8AFD-4EB4435F17BD}"/>
                </a:ext>
              </a:extLst>
            </p:cNvPr>
            <p:cNvSpPr txBox="1"/>
            <p:nvPr/>
          </p:nvSpPr>
          <p:spPr>
            <a:xfrm>
              <a:off x="8069168" y="3840678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91" name="Legend5" hidden="1">
              <a:extLst>
                <a:ext uri="{FF2B5EF4-FFF2-40B4-BE49-F238E27FC236}">
                  <a16:creationId xmlns:a16="http://schemas.microsoft.com/office/drawing/2014/main" xmlns="" id="{B7B740C0-D147-47E9-81BE-3711F0142303}"/>
                </a:ext>
              </a:extLst>
            </p:cNvPr>
            <p:cNvSpPr txBox="1"/>
            <p:nvPr/>
          </p:nvSpPr>
          <p:spPr>
            <a:xfrm>
              <a:off x="8069168" y="4216140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grpSp>
          <p:nvGrpSpPr>
            <p:cNvPr id="192" name="MoonLegend1" hidden="1">
              <a:extLst>
                <a:ext uri="{FF2B5EF4-FFF2-40B4-BE49-F238E27FC236}">
                  <a16:creationId xmlns:a16="http://schemas.microsoft.com/office/drawing/2014/main" xmlns="" id="{2655632C-AB02-418E-86AC-FA6C44E1F0FF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05" name="Oval 204" hidden="1">
                <a:extLst>
                  <a:ext uri="{FF2B5EF4-FFF2-40B4-BE49-F238E27FC236}">
                    <a16:creationId xmlns:a16="http://schemas.microsoft.com/office/drawing/2014/main" xmlns="" id="{F9709FD7-BDE3-4C73-8659-F0680D2E4F14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ea typeface="KaiTi" panose="02010609060101010101" pitchFamily="49" charset="-122"/>
                </a:endParaRPr>
              </a:p>
            </p:txBody>
          </p:sp>
          <p:sp>
            <p:nvSpPr>
              <p:cNvPr id="206" name="Arc 205" hidden="1">
                <a:extLst>
                  <a:ext uri="{FF2B5EF4-FFF2-40B4-BE49-F238E27FC236}">
                    <a16:creationId xmlns:a16="http://schemas.microsoft.com/office/drawing/2014/main" xmlns="" id="{85937CE3-0390-409B-BFB2-90E396172A8B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ea typeface="KaiTi" panose="02010609060101010101" pitchFamily="49" charset="-122"/>
                </a:endParaRPr>
              </a:p>
            </p:txBody>
          </p:sp>
        </p:grpSp>
        <p:grpSp>
          <p:nvGrpSpPr>
            <p:cNvPr id="193" name="MoonLegend2" hidden="1">
              <a:extLst>
                <a:ext uri="{FF2B5EF4-FFF2-40B4-BE49-F238E27FC236}">
                  <a16:creationId xmlns:a16="http://schemas.microsoft.com/office/drawing/2014/main" xmlns="" id="{B2237E8E-D3A5-434B-AA6F-4F89BA485ED4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03" name="Oval 202" hidden="1">
                <a:extLst>
                  <a:ext uri="{FF2B5EF4-FFF2-40B4-BE49-F238E27FC236}">
                    <a16:creationId xmlns:a16="http://schemas.microsoft.com/office/drawing/2014/main" xmlns="" id="{82EFF678-6DCC-4201-BF5C-F53D0A308776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ea typeface="KaiTi" panose="02010609060101010101" pitchFamily="49" charset="-122"/>
                </a:endParaRPr>
              </a:p>
            </p:txBody>
          </p:sp>
          <p:sp>
            <p:nvSpPr>
              <p:cNvPr id="204" name="Arc 203" hidden="1">
                <a:extLst>
                  <a:ext uri="{FF2B5EF4-FFF2-40B4-BE49-F238E27FC236}">
                    <a16:creationId xmlns:a16="http://schemas.microsoft.com/office/drawing/2014/main" xmlns="" id="{743494C5-8752-440B-B42A-1D06379BB212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ea typeface="KaiTi" panose="02010609060101010101" pitchFamily="49" charset="-122"/>
                </a:endParaRPr>
              </a:p>
            </p:txBody>
          </p:sp>
        </p:grpSp>
        <p:grpSp>
          <p:nvGrpSpPr>
            <p:cNvPr id="194" name="MoonLegend3" hidden="1">
              <a:extLst>
                <a:ext uri="{FF2B5EF4-FFF2-40B4-BE49-F238E27FC236}">
                  <a16:creationId xmlns:a16="http://schemas.microsoft.com/office/drawing/2014/main" xmlns="" id="{E24284D3-EB27-44CB-86BB-CE71B9716F4D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01" name="Oval 200" hidden="1">
                <a:extLst>
                  <a:ext uri="{FF2B5EF4-FFF2-40B4-BE49-F238E27FC236}">
                    <a16:creationId xmlns:a16="http://schemas.microsoft.com/office/drawing/2014/main" xmlns="" id="{53CD0377-A5A6-4705-B771-753BC50DD0B8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ea typeface="KaiTi" panose="02010609060101010101" pitchFamily="49" charset="-122"/>
                </a:endParaRPr>
              </a:p>
            </p:txBody>
          </p:sp>
          <p:sp>
            <p:nvSpPr>
              <p:cNvPr id="202" name="Arc 201" hidden="1">
                <a:extLst>
                  <a:ext uri="{FF2B5EF4-FFF2-40B4-BE49-F238E27FC236}">
                    <a16:creationId xmlns:a16="http://schemas.microsoft.com/office/drawing/2014/main" xmlns="" id="{ECC7F613-A483-48AD-91B6-22701FB867B8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ea typeface="KaiTi" panose="02010609060101010101" pitchFamily="49" charset="-122"/>
                </a:endParaRPr>
              </a:p>
            </p:txBody>
          </p:sp>
        </p:grpSp>
        <p:grpSp>
          <p:nvGrpSpPr>
            <p:cNvPr id="195" name="MoonLegend4" hidden="1">
              <a:extLst>
                <a:ext uri="{FF2B5EF4-FFF2-40B4-BE49-F238E27FC236}">
                  <a16:creationId xmlns:a16="http://schemas.microsoft.com/office/drawing/2014/main" xmlns="" id="{B55AE5D3-5A5A-4ACD-8024-5F27BDC8F363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199" name="Oval 198" hidden="1">
                <a:extLst>
                  <a:ext uri="{FF2B5EF4-FFF2-40B4-BE49-F238E27FC236}">
                    <a16:creationId xmlns:a16="http://schemas.microsoft.com/office/drawing/2014/main" xmlns="" id="{5A8DCCA1-95C2-4D6E-9D4B-B1117094CD62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ea typeface="KaiTi" panose="02010609060101010101" pitchFamily="49" charset="-122"/>
                </a:endParaRPr>
              </a:p>
            </p:txBody>
          </p:sp>
          <p:sp>
            <p:nvSpPr>
              <p:cNvPr id="200" name="Arc 199" hidden="1">
                <a:extLst>
                  <a:ext uri="{FF2B5EF4-FFF2-40B4-BE49-F238E27FC236}">
                    <a16:creationId xmlns:a16="http://schemas.microsoft.com/office/drawing/2014/main" xmlns="" id="{4B8825BB-56C6-4B36-8C9A-B0A4CD24AD5C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ea typeface="KaiTi" panose="02010609060101010101" pitchFamily="49" charset="-122"/>
                </a:endParaRPr>
              </a:p>
            </p:txBody>
          </p:sp>
        </p:grpSp>
        <p:grpSp>
          <p:nvGrpSpPr>
            <p:cNvPr id="196" name="MoonLegend5" hidden="1">
              <a:extLst>
                <a:ext uri="{FF2B5EF4-FFF2-40B4-BE49-F238E27FC236}">
                  <a16:creationId xmlns:a16="http://schemas.microsoft.com/office/drawing/2014/main" xmlns="" id="{5096039B-7152-43ED-867F-19C9C36EB7DE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197" name="Oval 196" hidden="1">
                <a:extLst>
                  <a:ext uri="{FF2B5EF4-FFF2-40B4-BE49-F238E27FC236}">
                    <a16:creationId xmlns:a16="http://schemas.microsoft.com/office/drawing/2014/main" xmlns="" id="{964B9C05-888C-4939-863C-1AEBDEF0F536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ea typeface="KaiTi" panose="02010609060101010101" pitchFamily="49" charset="-122"/>
                </a:endParaRPr>
              </a:p>
            </p:txBody>
          </p:sp>
          <p:sp>
            <p:nvSpPr>
              <p:cNvPr id="198" name="Arc 197" hidden="1">
                <a:extLst>
                  <a:ext uri="{FF2B5EF4-FFF2-40B4-BE49-F238E27FC236}">
                    <a16:creationId xmlns:a16="http://schemas.microsoft.com/office/drawing/2014/main" xmlns="" id="{57038526-C598-4266-BA80-FE5075926EF4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ea typeface="KaiTi" panose="02010609060101010101" pitchFamily="49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35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74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33" r:id="rId19"/>
    <p:sldLayoutId id="2147483934" r:id="rId20"/>
    <p:sldLayoutId id="2147483935" r:id="rId21"/>
  </p:sldLayoutIdLst>
  <p:txStyles>
    <p:titleStyle>
      <a:lvl1pPr algn="l" defTabSz="734083" rtl="0" eaLnBrk="1" latinLnBrk="0" hangingPunct="1">
        <a:lnSpc>
          <a:spcPct val="100000"/>
        </a:lnSpc>
        <a:spcBef>
          <a:spcPct val="0"/>
        </a:spcBef>
        <a:buNone/>
        <a:defRPr lang="en-US" sz="2007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KaiTi" panose="02010609060101010101" pitchFamily="49" charset="-122"/>
          <a:cs typeface="+mj-cs"/>
        </a:defRPr>
      </a:lvl1pPr>
    </p:titleStyle>
    <p:bodyStyle>
      <a:lvl1pPr marL="0" indent="0" algn="l" defTabSz="734083" rtl="0" eaLnBrk="1" latinLnBrk="0" hangingPunct="1">
        <a:lnSpc>
          <a:spcPct val="100000"/>
        </a:lnSpc>
        <a:spcBef>
          <a:spcPts val="239"/>
        </a:spcBef>
        <a:spcAft>
          <a:spcPts val="239"/>
        </a:spcAft>
        <a:buClr>
          <a:schemeClr val="tx1"/>
        </a:buClr>
        <a:buSzPct val="100000"/>
        <a:buFont typeface="Segoe UI" panose="020B0502040204020203" pitchFamily="34" charset="0"/>
        <a:buChar char="​"/>
        <a:defRPr sz="1284" kern="1200">
          <a:solidFill>
            <a:schemeClr val="tx1"/>
          </a:solidFill>
          <a:latin typeface="+mn-lt"/>
          <a:ea typeface="KaiTi" panose="02010609060101010101" pitchFamily="49" charset="-122"/>
          <a:cs typeface="Arial" panose="020B0604020202020204" pitchFamily="34" charset="0"/>
        </a:defRPr>
      </a:lvl1pPr>
      <a:lvl2pPr marL="183522" indent="-183522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Clr>
          <a:schemeClr val="tx1"/>
        </a:buClr>
        <a:buSzPct val="110000"/>
        <a:buFont typeface="Wingdings" panose="05000000000000000000" pitchFamily="2" charset="2"/>
        <a:buChar char=""/>
        <a:defRPr sz="1284" kern="1200">
          <a:solidFill>
            <a:schemeClr val="tx1"/>
          </a:solidFill>
          <a:latin typeface="+mn-lt"/>
          <a:ea typeface="KaiTi" panose="02010609060101010101" pitchFamily="49" charset="-122"/>
          <a:cs typeface="Arial" panose="020B0604020202020204" pitchFamily="34" charset="0"/>
        </a:defRPr>
      </a:lvl2pPr>
      <a:lvl3pPr marL="352360" indent="-1688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284" kern="1200">
          <a:solidFill>
            <a:schemeClr val="tx1"/>
          </a:solidFill>
          <a:latin typeface="+mn-lt"/>
          <a:ea typeface="KaiTi" panose="02010609060101010101" pitchFamily="49" charset="-122"/>
          <a:cs typeface="Arial" panose="020B0604020202020204" pitchFamily="34" charset="0"/>
        </a:defRPr>
      </a:lvl3pPr>
      <a:lvl4pPr marL="477155" indent="-124795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84" kern="1200">
          <a:solidFill>
            <a:schemeClr val="tx1"/>
          </a:solidFill>
          <a:latin typeface="+mn-lt"/>
          <a:ea typeface="KaiTi" panose="02010609060101010101" pitchFamily="49" charset="-122"/>
          <a:cs typeface="Arial" panose="020B0604020202020204" pitchFamily="34" charset="0"/>
        </a:defRPr>
      </a:lvl4pPr>
      <a:lvl5pPr marL="653333" indent="-117455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Clr>
          <a:schemeClr val="tx1"/>
        </a:buClr>
        <a:buSzPct val="100000"/>
        <a:buFont typeface="Arial" panose="020B0604020202020204" pitchFamily="34" charset="0"/>
        <a:buChar char="̶"/>
        <a:defRPr sz="1284" kern="1200">
          <a:solidFill>
            <a:schemeClr val="tx1"/>
          </a:solidFill>
          <a:latin typeface="+mn-lt"/>
          <a:ea typeface="KaiTi" panose="02010609060101010101" pitchFamily="49" charset="-122"/>
          <a:cs typeface="Arial" panose="020B0604020202020204" pitchFamily="34" charset="0"/>
        </a:defRPr>
      </a:lvl5pPr>
      <a:lvl6pPr marL="871725" indent="-1376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SzPct val="100000"/>
        <a:buFont typeface="Arial" panose="020B0604020202020204" pitchFamily="34" charset="0"/>
        <a:buChar char="▫"/>
        <a:defRPr sz="128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71725" indent="-1376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SzPct val="100000"/>
        <a:buFont typeface="Arial" panose="020B0604020202020204" pitchFamily="34" charset="0"/>
        <a:buChar char="▫"/>
        <a:defRPr sz="128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71725" indent="-1376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SzPct val="100000"/>
        <a:buFont typeface="Arial" panose="020B0604020202020204" pitchFamily="34" charset="0"/>
        <a:buChar char="▫"/>
        <a:defRPr sz="128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71725" indent="-1376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SzPct val="100000"/>
        <a:buFont typeface="Arial" panose="020B0604020202020204" pitchFamily="34" charset="0"/>
        <a:buChar char="▫"/>
        <a:defRPr sz="128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1pPr>
      <a:lvl2pPr marL="367041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2pPr>
      <a:lvl3pPr marL="734083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3pPr>
      <a:lvl4pPr marL="1101123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468166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1835208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202247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569290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2936332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77" userDrawn="1">
          <p15:clr>
            <a:srgbClr val="5ACBF0"/>
          </p15:clr>
        </p15:guide>
        <p15:guide id="3" orient="horz" pos="10798" userDrawn="1">
          <p15:clr>
            <a:srgbClr val="5ACBF0"/>
          </p15:clr>
        </p15:guide>
        <p15:guide id="4" orient="horz" pos="2964" userDrawn="1">
          <p15:clr>
            <a:srgbClr val="F26B43"/>
          </p15:clr>
        </p15:guide>
        <p15:guide id="5" pos="4398" userDrawn="1">
          <p15:clr>
            <a:srgbClr val="F26B43"/>
          </p15:clr>
        </p15:guide>
        <p15:guide id="6" pos="207" userDrawn="1">
          <p15:clr>
            <a:srgbClr val="F26B43"/>
          </p15:clr>
        </p15:guide>
        <p15:guide id="8" orient="horz" pos="1121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2632400561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think-cell Slide" r:id="rId45" imgW="592" imgH="591" progId="TCLayout.ActiveDocument.1">
                  <p:embed/>
                </p:oleObj>
              </mc:Choice>
              <mc:Fallback>
                <p:oleObj name="think-cell Slide" r:id="rId4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FB3399E7-290D-4CE6-AA08-2DA0CF307E1C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xmlns="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332843" y="475307"/>
            <a:ext cx="6649517" cy="201896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xmlns="" id="{DEFB2FD9-7CD8-4FAE-9553-EBB1883173D8}"/>
              </a:ext>
            </a:extLst>
          </p:cNvPr>
          <p:cNvGrpSpPr/>
          <p:nvPr userDrawn="1">
            <p:custDataLst>
              <p:tags r:id="rId27"/>
            </p:custDataLst>
          </p:nvPr>
        </p:nvGrpSpPr>
        <p:grpSpPr>
          <a:xfrm>
            <a:off x="923" y="5"/>
            <a:ext cx="7314286" cy="18927763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xmlns="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 sz="1446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xmlns="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xmlns="" id="{56E3DC21-21DB-42FE-8721-1BC0E89F13AE}"/>
              </a:ext>
            </a:extLst>
          </p:cNvPr>
          <p:cNvSpPr txBox="1"/>
          <p:nvPr userDrawn="1">
            <p:custDataLst>
              <p:tags r:id="rId28"/>
            </p:custDataLst>
          </p:nvPr>
        </p:nvSpPr>
        <p:spPr>
          <a:xfrm>
            <a:off x="332383" y="17569068"/>
            <a:ext cx="4367174" cy="988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sz="642" dirty="0">
                <a:ea typeface="KaiTi" panose="02010609060101010101" pitchFamily="49" charset="-122"/>
              </a:rPr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xmlns="" id="{F05F3D84-B1F2-4969-91DD-7BB0F78A4159}"/>
              </a:ext>
            </a:extLst>
          </p:cNvPr>
          <p:cNvSpPr txBox="1"/>
          <p:nvPr userDrawn="1"/>
        </p:nvSpPr>
        <p:spPr>
          <a:xfrm>
            <a:off x="332868" y="3558336"/>
            <a:ext cx="359073" cy="98810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sz="642" dirty="0">
                <a:ea typeface="KaiTi" panose="02010609060101010101" pitchFamily="49" charset="-122"/>
              </a:rPr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xmlns="" id="{9C1AB688-8E46-4BED-871D-3FE073C183F2}"/>
              </a:ext>
            </a:extLst>
          </p:cNvPr>
          <p:cNvSpPr txBox="1"/>
          <p:nvPr userDrawn="1">
            <p:custDataLst>
              <p:tags r:id="rId29"/>
            </p:custDataLst>
          </p:nvPr>
        </p:nvSpPr>
        <p:spPr>
          <a:xfrm>
            <a:off x="3592670" y="5991317"/>
            <a:ext cx="1829552" cy="5928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1284" dirty="0">
                <a:ea typeface="KaiTi" panose="02010609060101010101" pitchFamily="49" charset="-122"/>
              </a:rPr>
              <a:t>Above Chart Exhibit Title</a:t>
            </a:r>
            <a:br>
              <a:rPr lang="en-US" sz="1284" dirty="0">
                <a:ea typeface="KaiTi" panose="02010609060101010101" pitchFamily="49" charset="-122"/>
              </a:rPr>
            </a:br>
            <a:r>
              <a:rPr lang="en-US" sz="1284" dirty="0">
                <a:ea typeface="KaiTi" panose="02010609060101010101" pitchFamily="49" charset="-122"/>
              </a:rPr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A8BC65-10CC-4404-9B17-2797DDA4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852" y="5991314"/>
            <a:ext cx="1490793" cy="38206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4" name="LegendBoxes" hidden="1">
            <a:extLst>
              <a:ext uri="{FF2B5EF4-FFF2-40B4-BE49-F238E27FC236}">
                <a16:creationId xmlns:a16="http://schemas.microsoft.com/office/drawing/2014/main" xmlns="" id="{833AC90F-C267-4960-9DE8-063431F96F76}"/>
              </a:ext>
            </a:extLst>
          </p:cNvPr>
          <p:cNvGrpSpPr/>
          <p:nvPr userDrawn="1"/>
        </p:nvGrpSpPr>
        <p:grpSpPr>
          <a:xfrm>
            <a:off x="6428893" y="12151703"/>
            <a:ext cx="676588" cy="4617445"/>
            <a:chOff x="10554770" y="4344182"/>
            <a:chExt cx="1127648" cy="1673015"/>
          </a:xfrm>
        </p:grpSpPr>
        <p:sp>
          <p:nvSpPr>
            <p:cNvPr id="168" name="RectangleLegend1" hidden="1">
              <a:extLst>
                <a:ext uri="{FF2B5EF4-FFF2-40B4-BE49-F238E27FC236}">
                  <a16:creationId xmlns:a16="http://schemas.microsoft.com/office/drawing/2014/main" xmlns="" id="{A08D37D4-9C5F-44AA-9A4C-C9FB86A5E72F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ea typeface="KaiTi" panose="02010609060101010101" pitchFamily="49" charset="-122"/>
              </a:endParaRPr>
            </a:p>
          </p:txBody>
        </p:sp>
        <p:sp>
          <p:nvSpPr>
            <p:cNvPr id="169" name="RectangleLegend2" hidden="1">
              <a:extLst>
                <a:ext uri="{FF2B5EF4-FFF2-40B4-BE49-F238E27FC236}">
                  <a16:creationId xmlns:a16="http://schemas.microsoft.com/office/drawing/2014/main" xmlns="" id="{FA65A8DF-00B5-48FE-8C3E-2FF8813F100E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ea typeface="KaiTi" panose="02010609060101010101" pitchFamily="49" charset="-122"/>
              </a:endParaRPr>
            </a:p>
          </p:txBody>
        </p:sp>
        <p:sp>
          <p:nvSpPr>
            <p:cNvPr id="170" name="RectangleLegend3" hidden="1">
              <a:extLst>
                <a:ext uri="{FF2B5EF4-FFF2-40B4-BE49-F238E27FC236}">
                  <a16:creationId xmlns:a16="http://schemas.microsoft.com/office/drawing/2014/main" xmlns="" id="{60D204B9-FC96-4C87-80E1-D48A7F962A3B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ea typeface="KaiTi" panose="02010609060101010101" pitchFamily="49" charset="-122"/>
              </a:endParaRPr>
            </a:p>
          </p:txBody>
        </p:sp>
        <p:sp>
          <p:nvSpPr>
            <p:cNvPr id="171" name="RectangleLegend4" hidden="1">
              <a:extLst>
                <a:ext uri="{FF2B5EF4-FFF2-40B4-BE49-F238E27FC236}">
                  <a16:creationId xmlns:a16="http://schemas.microsoft.com/office/drawing/2014/main" xmlns="" id="{3D21AD0D-FD8E-4F7F-B79A-BC252D0509DE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ea typeface="KaiTi" panose="02010609060101010101" pitchFamily="49" charset="-122"/>
              </a:endParaRPr>
            </a:p>
          </p:txBody>
        </p:sp>
        <p:sp>
          <p:nvSpPr>
            <p:cNvPr id="172" name="RectangleLegend5" hidden="1">
              <a:extLst>
                <a:ext uri="{FF2B5EF4-FFF2-40B4-BE49-F238E27FC236}">
                  <a16:creationId xmlns:a16="http://schemas.microsoft.com/office/drawing/2014/main" xmlns="" id="{ECD50D0E-4B49-4523-B5B3-4DC011BEDEDD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ea typeface="KaiTi" panose="02010609060101010101" pitchFamily="49" charset="-122"/>
              </a:endParaRPr>
            </a:p>
          </p:txBody>
        </p:sp>
        <p:sp>
          <p:nvSpPr>
            <p:cNvPr id="173" name="Legend1" hidden="1">
              <a:extLst>
                <a:ext uri="{FF2B5EF4-FFF2-40B4-BE49-F238E27FC236}">
                  <a16:creationId xmlns:a16="http://schemas.microsoft.com/office/drawing/2014/main" xmlns="" id="{5B7C116E-26F0-462C-9910-86B70BC1226D}"/>
                </a:ext>
              </a:extLst>
            </p:cNvPr>
            <p:cNvSpPr txBox="1"/>
            <p:nvPr/>
          </p:nvSpPr>
          <p:spPr>
            <a:xfrm>
              <a:off x="10880915" y="4399183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74" name="Legend2" hidden="1">
              <a:extLst>
                <a:ext uri="{FF2B5EF4-FFF2-40B4-BE49-F238E27FC236}">
                  <a16:creationId xmlns:a16="http://schemas.microsoft.com/office/drawing/2014/main" xmlns="" id="{95A8976E-B4B3-449D-9924-8B68EF2C9FAA}"/>
                </a:ext>
              </a:extLst>
            </p:cNvPr>
            <p:cNvSpPr txBox="1"/>
            <p:nvPr/>
          </p:nvSpPr>
          <p:spPr>
            <a:xfrm>
              <a:off x="10880915" y="4778683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75" name="Legend3" hidden="1">
              <a:extLst>
                <a:ext uri="{FF2B5EF4-FFF2-40B4-BE49-F238E27FC236}">
                  <a16:creationId xmlns:a16="http://schemas.microsoft.com/office/drawing/2014/main" xmlns="" id="{21AA8B06-6768-40A2-972D-7320E0DF4A45}"/>
                </a:ext>
              </a:extLst>
            </p:cNvPr>
            <p:cNvSpPr txBox="1"/>
            <p:nvPr/>
          </p:nvSpPr>
          <p:spPr>
            <a:xfrm>
              <a:off x="10880915" y="5158181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77" name="Legend4" hidden="1">
              <a:extLst>
                <a:ext uri="{FF2B5EF4-FFF2-40B4-BE49-F238E27FC236}">
                  <a16:creationId xmlns:a16="http://schemas.microsoft.com/office/drawing/2014/main" xmlns="" id="{01792DFD-DADD-48DA-A30C-E3F29BCDF909}"/>
                </a:ext>
              </a:extLst>
            </p:cNvPr>
            <p:cNvSpPr txBox="1"/>
            <p:nvPr/>
          </p:nvSpPr>
          <p:spPr>
            <a:xfrm>
              <a:off x="10880915" y="5529602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78" name="Legend5" hidden="1">
              <a:extLst>
                <a:ext uri="{FF2B5EF4-FFF2-40B4-BE49-F238E27FC236}">
                  <a16:creationId xmlns:a16="http://schemas.microsoft.com/office/drawing/2014/main" xmlns="" id="{894C2808-052A-4CAE-B129-4FD6A2ADFCF5}"/>
                </a:ext>
              </a:extLst>
            </p:cNvPr>
            <p:cNvSpPr txBox="1"/>
            <p:nvPr/>
          </p:nvSpPr>
          <p:spPr>
            <a:xfrm>
              <a:off x="10880915" y="5901022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xmlns="" id="{8BE6DD42-4E45-4EF2-9F30-3995E17F5456}"/>
              </a:ext>
            </a:extLst>
          </p:cNvPr>
          <p:cNvGrpSpPr/>
          <p:nvPr userDrawn="1"/>
        </p:nvGrpSpPr>
        <p:grpSpPr>
          <a:xfrm>
            <a:off x="6190399" y="8906918"/>
            <a:ext cx="915086" cy="2223335"/>
            <a:chOff x="10162879" y="3320134"/>
            <a:chExt cx="1525144" cy="805570"/>
          </a:xfrm>
        </p:grpSpPr>
        <p:sp>
          <p:nvSpPr>
            <p:cNvPr id="180" name="Legend1" hidden="1">
              <a:extLst>
                <a:ext uri="{FF2B5EF4-FFF2-40B4-BE49-F238E27FC236}">
                  <a16:creationId xmlns:a16="http://schemas.microsoft.com/office/drawing/2014/main" xmlns="" id="{5D6AC5A8-11FC-45D7-9198-2C4DB586C8B0}"/>
                </a:ext>
              </a:extLst>
            </p:cNvPr>
            <p:cNvSpPr txBox="1"/>
            <p:nvPr/>
          </p:nvSpPr>
          <p:spPr>
            <a:xfrm>
              <a:off x="10886521" y="3320134"/>
              <a:ext cx="801502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81" name="Legend2" hidden="1">
              <a:extLst>
                <a:ext uri="{FF2B5EF4-FFF2-40B4-BE49-F238E27FC236}">
                  <a16:creationId xmlns:a16="http://schemas.microsoft.com/office/drawing/2014/main" xmlns="" id="{5725BC75-C718-4565-8CD3-3143079111FA}"/>
                </a:ext>
              </a:extLst>
            </p:cNvPr>
            <p:cNvSpPr txBox="1"/>
            <p:nvPr/>
          </p:nvSpPr>
          <p:spPr>
            <a:xfrm>
              <a:off x="10886521" y="3691555"/>
              <a:ext cx="801502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82" name="Legend3" hidden="1">
              <a:extLst>
                <a:ext uri="{FF2B5EF4-FFF2-40B4-BE49-F238E27FC236}">
                  <a16:creationId xmlns:a16="http://schemas.microsoft.com/office/drawing/2014/main" xmlns="" id="{6BCE7238-F7F0-4292-A6E6-7851864674F0}"/>
                </a:ext>
              </a:extLst>
            </p:cNvPr>
            <p:cNvSpPr txBox="1"/>
            <p:nvPr/>
          </p:nvSpPr>
          <p:spPr>
            <a:xfrm>
              <a:off x="10886521" y="4062977"/>
              <a:ext cx="801502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83" name="LineLegend3" hidden="1">
              <a:extLst>
                <a:ext uri="{FF2B5EF4-FFF2-40B4-BE49-F238E27FC236}">
                  <a16:creationId xmlns:a16="http://schemas.microsoft.com/office/drawing/2014/main" xmlns="" id="{2F424921-4D78-41FA-BFA6-0B893EB9114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125" baseline="0" dirty="0"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184" name="LineLegend2" hidden="1">
              <a:extLst>
                <a:ext uri="{FF2B5EF4-FFF2-40B4-BE49-F238E27FC236}">
                  <a16:creationId xmlns:a16="http://schemas.microsoft.com/office/drawing/2014/main" xmlns="" id="{9739C2D0-8FAB-4C79-81EB-30867DB498D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125" baseline="0" dirty="0"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185" name="LineLegend1" hidden="1">
              <a:extLst>
                <a:ext uri="{FF2B5EF4-FFF2-40B4-BE49-F238E27FC236}">
                  <a16:creationId xmlns:a16="http://schemas.microsoft.com/office/drawing/2014/main" xmlns="" id="{0E87642A-2723-4093-B654-ACD275D2F6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125" baseline="0" dirty="0">
                <a:latin typeface="+mn-lt"/>
                <a:ea typeface="KaiTi" panose="02010609060101010101" pitchFamily="49" charset="-122"/>
              </a:endParaRPr>
            </a:p>
          </p:txBody>
        </p:sp>
      </p:grpSp>
      <p:grpSp>
        <p:nvGrpSpPr>
          <p:cNvPr id="186" name="LegendMoons" hidden="1">
            <a:extLst>
              <a:ext uri="{FF2B5EF4-FFF2-40B4-BE49-F238E27FC236}">
                <a16:creationId xmlns:a16="http://schemas.microsoft.com/office/drawing/2014/main" xmlns="" id="{EEF737E6-AC92-48A2-97D4-0BFA10586B98}"/>
              </a:ext>
            </a:extLst>
          </p:cNvPr>
          <p:cNvGrpSpPr/>
          <p:nvPr userDrawn="1"/>
        </p:nvGrpSpPr>
        <p:grpSpPr>
          <a:xfrm>
            <a:off x="6410928" y="3164538"/>
            <a:ext cx="692480" cy="4779852"/>
            <a:chOff x="7716535" y="2630582"/>
            <a:chExt cx="1154137" cy="1731859"/>
          </a:xfrm>
        </p:grpSpPr>
        <p:sp>
          <p:nvSpPr>
            <p:cNvPr id="187" name="Legend1" hidden="1">
              <a:extLst>
                <a:ext uri="{FF2B5EF4-FFF2-40B4-BE49-F238E27FC236}">
                  <a16:creationId xmlns:a16="http://schemas.microsoft.com/office/drawing/2014/main" xmlns="" id="{60AE4FE5-DD9D-4852-8082-AAC69DC416C8}"/>
                </a:ext>
              </a:extLst>
            </p:cNvPr>
            <p:cNvSpPr txBox="1"/>
            <p:nvPr/>
          </p:nvSpPr>
          <p:spPr>
            <a:xfrm>
              <a:off x="8069166" y="2714300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88" name="Legend2" hidden="1">
              <a:extLst>
                <a:ext uri="{FF2B5EF4-FFF2-40B4-BE49-F238E27FC236}">
                  <a16:creationId xmlns:a16="http://schemas.microsoft.com/office/drawing/2014/main" xmlns="" id="{101C873A-7E45-4293-BECA-286D1D203D31}"/>
                </a:ext>
              </a:extLst>
            </p:cNvPr>
            <p:cNvSpPr txBox="1"/>
            <p:nvPr/>
          </p:nvSpPr>
          <p:spPr>
            <a:xfrm>
              <a:off x="8069168" y="3089761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89" name="Legend3" hidden="1">
              <a:extLst>
                <a:ext uri="{FF2B5EF4-FFF2-40B4-BE49-F238E27FC236}">
                  <a16:creationId xmlns:a16="http://schemas.microsoft.com/office/drawing/2014/main" xmlns="" id="{1E533F5F-1B75-4EB6-9DCE-57A9849EF9B8}"/>
                </a:ext>
              </a:extLst>
            </p:cNvPr>
            <p:cNvSpPr txBox="1"/>
            <p:nvPr/>
          </p:nvSpPr>
          <p:spPr>
            <a:xfrm>
              <a:off x="8069168" y="3465221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90" name="Legend4" hidden="1">
              <a:extLst>
                <a:ext uri="{FF2B5EF4-FFF2-40B4-BE49-F238E27FC236}">
                  <a16:creationId xmlns:a16="http://schemas.microsoft.com/office/drawing/2014/main" xmlns="" id="{F40D71E0-80B7-4A10-8AFD-4EB4435F17BD}"/>
                </a:ext>
              </a:extLst>
            </p:cNvPr>
            <p:cNvSpPr txBox="1"/>
            <p:nvPr/>
          </p:nvSpPr>
          <p:spPr>
            <a:xfrm>
              <a:off x="8069168" y="3840678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91" name="Legend5" hidden="1">
              <a:extLst>
                <a:ext uri="{FF2B5EF4-FFF2-40B4-BE49-F238E27FC236}">
                  <a16:creationId xmlns:a16="http://schemas.microsoft.com/office/drawing/2014/main" xmlns="" id="{B7B740C0-D147-47E9-81BE-3711F0142303}"/>
                </a:ext>
              </a:extLst>
            </p:cNvPr>
            <p:cNvSpPr txBox="1"/>
            <p:nvPr/>
          </p:nvSpPr>
          <p:spPr>
            <a:xfrm>
              <a:off x="8069168" y="4216140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grpSp>
          <p:nvGrpSpPr>
            <p:cNvPr id="192" name="MoonLegend1" hidden="1">
              <a:extLst>
                <a:ext uri="{FF2B5EF4-FFF2-40B4-BE49-F238E27FC236}">
                  <a16:creationId xmlns:a16="http://schemas.microsoft.com/office/drawing/2014/main" xmlns="" id="{2655632C-AB02-418E-86AC-FA6C44E1F0FF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05" name="Oval 204" hidden="1">
                <a:extLst>
                  <a:ext uri="{FF2B5EF4-FFF2-40B4-BE49-F238E27FC236}">
                    <a16:creationId xmlns:a16="http://schemas.microsoft.com/office/drawing/2014/main" xmlns="" id="{F9709FD7-BDE3-4C73-8659-F0680D2E4F14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ea typeface="KaiTi" panose="02010609060101010101" pitchFamily="49" charset="-122"/>
                </a:endParaRPr>
              </a:p>
            </p:txBody>
          </p:sp>
          <p:sp>
            <p:nvSpPr>
              <p:cNvPr id="206" name="Arc 205" hidden="1">
                <a:extLst>
                  <a:ext uri="{FF2B5EF4-FFF2-40B4-BE49-F238E27FC236}">
                    <a16:creationId xmlns:a16="http://schemas.microsoft.com/office/drawing/2014/main" xmlns="" id="{85937CE3-0390-409B-BFB2-90E396172A8B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ea typeface="KaiTi" panose="02010609060101010101" pitchFamily="49" charset="-122"/>
                </a:endParaRPr>
              </a:p>
            </p:txBody>
          </p:sp>
        </p:grpSp>
        <p:grpSp>
          <p:nvGrpSpPr>
            <p:cNvPr id="193" name="MoonLegend2" hidden="1">
              <a:extLst>
                <a:ext uri="{FF2B5EF4-FFF2-40B4-BE49-F238E27FC236}">
                  <a16:creationId xmlns:a16="http://schemas.microsoft.com/office/drawing/2014/main" xmlns="" id="{B2237E8E-D3A5-434B-AA6F-4F89BA485ED4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03" name="Oval 202" hidden="1">
                <a:extLst>
                  <a:ext uri="{FF2B5EF4-FFF2-40B4-BE49-F238E27FC236}">
                    <a16:creationId xmlns:a16="http://schemas.microsoft.com/office/drawing/2014/main" xmlns="" id="{82EFF678-6DCC-4201-BF5C-F53D0A308776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ea typeface="KaiTi" panose="02010609060101010101" pitchFamily="49" charset="-122"/>
                </a:endParaRPr>
              </a:p>
            </p:txBody>
          </p:sp>
          <p:sp>
            <p:nvSpPr>
              <p:cNvPr id="204" name="Arc 203" hidden="1">
                <a:extLst>
                  <a:ext uri="{FF2B5EF4-FFF2-40B4-BE49-F238E27FC236}">
                    <a16:creationId xmlns:a16="http://schemas.microsoft.com/office/drawing/2014/main" xmlns="" id="{743494C5-8752-440B-B42A-1D06379BB212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ea typeface="KaiTi" panose="02010609060101010101" pitchFamily="49" charset="-122"/>
                </a:endParaRPr>
              </a:p>
            </p:txBody>
          </p:sp>
        </p:grpSp>
        <p:grpSp>
          <p:nvGrpSpPr>
            <p:cNvPr id="194" name="MoonLegend3" hidden="1">
              <a:extLst>
                <a:ext uri="{FF2B5EF4-FFF2-40B4-BE49-F238E27FC236}">
                  <a16:creationId xmlns:a16="http://schemas.microsoft.com/office/drawing/2014/main" xmlns="" id="{E24284D3-EB27-44CB-86BB-CE71B9716F4D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01" name="Oval 200" hidden="1">
                <a:extLst>
                  <a:ext uri="{FF2B5EF4-FFF2-40B4-BE49-F238E27FC236}">
                    <a16:creationId xmlns:a16="http://schemas.microsoft.com/office/drawing/2014/main" xmlns="" id="{53CD0377-A5A6-4705-B771-753BC50DD0B8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ea typeface="KaiTi" panose="02010609060101010101" pitchFamily="49" charset="-122"/>
                </a:endParaRPr>
              </a:p>
            </p:txBody>
          </p:sp>
          <p:sp>
            <p:nvSpPr>
              <p:cNvPr id="202" name="Arc 201" hidden="1">
                <a:extLst>
                  <a:ext uri="{FF2B5EF4-FFF2-40B4-BE49-F238E27FC236}">
                    <a16:creationId xmlns:a16="http://schemas.microsoft.com/office/drawing/2014/main" xmlns="" id="{ECC7F613-A483-48AD-91B6-22701FB867B8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ea typeface="KaiTi" panose="02010609060101010101" pitchFamily="49" charset="-122"/>
                </a:endParaRPr>
              </a:p>
            </p:txBody>
          </p:sp>
        </p:grpSp>
        <p:grpSp>
          <p:nvGrpSpPr>
            <p:cNvPr id="195" name="MoonLegend4" hidden="1">
              <a:extLst>
                <a:ext uri="{FF2B5EF4-FFF2-40B4-BE49-F238E27FC236}">
                  <a16:creationId xmlns:a16="http://schemas.microsoft.com/office/drawing/2014/main" xmlns="" id="{B55AE5D3-5A5A-4ACD-8024-5F27BDC8F363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199" name="Oval 198" hidden="1">
                <a:extLst>
                  <a:ext uri="{FF2B5EF4-FFF2-40B4-BE49-F238E27FC236}">
                    <a16:creationId xmlns:a16="http://schemas.microsoft.com/office/drawing/2014/main" xmlns="" id="{5A8DCCA1-95C2-4D6E-9D4B-B1117094CD62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ea typeface="KaiTi" panose="02010609060101010101" pitchFamily="49" charset="-122"/>
                </a:endParaRPr>
              </a:p>
            </p:txBody>
          </p:sp>
          <p:sp>
            <p:nvSpPr>
              <p:cNvPr id="200" name="Arc 199" hidden="1">
                <a:extLst>
                  <a:ext uri="{FF2B5EF4-FFF2-40B4-BE49-F238E27FC236}">
                    <a16:creationId xmlns:a16="http://schemas.microsoft.com/office/drawing/2014/main" xmlns="" id="{4B8825BB-56C6-4B36-8C9A-B0A4CD24AD5C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ea typeface="KaiTi" panose="02010609060101010101" pitchFamily="49" charset="-122"/>
                </a:endParaRPr>
              </a:p>
            </p:txBody>
          </p:sp>
        </p:grpSp>
        <p:grpSp>
          <p:nvGrpSpPr>
            <p:cNvPr id="196" name="MoonLegend5" hidden="1">
              <a:extLst>
                <a:ext uri="{FF2B5EF4-FFF2-40B4-BE49-F238E27FC236}">
                  <a16:creationId xmlns:a16="http://schemas.microsoft.com/office/drawing/2014/main" xmlns="" id="{5096039B-7152-43ED-867F-19C9C36EB7DE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197" name="Oval 196" hidden="1">
                <a:extLst>
                  <a:ext uri="{FF2B5EF4-FFF2-40B4-BE49-F238E27FC236}">
                    <a16:creationId xmlns:a16="http://schemas.microsoft.com/office/drawing/2014/main" xmlns="" id="{964B9C05-888C-4939-863C-1AEBDEF0F536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ea typeface="KaiTi" panose="02010609060101010101" pitchFamily="49" charset="-122"/>
                </a:endParaRPr>
              </a:p>
            </p:txBody>
          </p:sp>
          <p:sp>
            <p:nvSpPr>
              <p:cNvPr id="198" name="Arc 197" hidden="1">
                <a:extLst>
                  <a:ext uri="{FF2B5EF4-FFF2-40B4-BE49-F238E27FC236}">
                    <a16:creationId xmlns:a16="http://schemas.microsoft.com/office/drawing/2014/main" xmlns="" id="{57038526-C598-4266-BA80-FE5075926EF4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ea typeface="KaiTi" panose="02010609060101010101" pitchFamily="49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250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  <p:sldLayoutId id="2147483954" r:id="rId18"/>
    <p:sldLayoutId id="2147483955" r:id="rId19"/>
    <p:sldLayoutId id="2147483956" r:id="rId20"/>
    <p:sldLayoutId id="2147483973" r:id="rId21"/>
  </p:sldLayoutIdLst>
  <p:txStyles>
    <p:titleStyle>
      <a:lvl1pPr algn="l" defTabSz="734083" rtl="0" eaLnBrk="1" latinLnBrk="0" hangingPunct="1">
        <a:lnSpc>
          <a:spcPct val="100000"/>
        </a:lnSpc>
        <a:spcBef>
          <a:spcPct val="0"/>
        </a:spcBef>
        <a:buNone/>
        <a:defRPr lang="en-US" sz="2007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KaiTi" panose="02010609060101010101" pitchFamily="49" charset="-122"/>
          <a:cs typeface="+mj-cs"/>
        </a:defRPr>
      </a:lvl1pPr>
    </p:titleStyle>
    <p:bodyStyle>
      <a:lvl1pPr marL="0" indent="0" algn="l" defTabSz="734083" rtl="0" eaLnBrk="1" latinLnBrk="0" hangingPunct="1">
        <a:lnSpc>
          <a:spcPct val="100000"/>
        </a:lnSpc>
        <a:spcBef>
          <a:spcPts val="239"/>
        </a:spcBef>
        <a:spcAft>
          <a:spcPts val="239"/>
        </a:spcAft>
        <a:buClr>
          <a:schemeClr val="tx1"/>
        </a:buClr>
        <a:buSzPct val="100000"/>
        <a:buFont typeface="Segoe UI" panose="020B0502040204020203" pitchFamily="34" charset="0"/>
        <a:buChar char="​"/>
        <a:defRPr sz="1284" kern="1200">
          <a:solidFill>
            <a:schemeClr val="tx1"/>
          </a:solidFill>
          <a:latin typeface="+mn-lt"/>
          <a:ea typeface="KaiTi" panose="02010609060101010101" pitchFamily="49" charset="-122"/>
          <a:cs typeface="Arial" panose="020B0604020202020204" pitchFamily="34" charset="0"/>
        </a:defRPr>
      </a:lvl1pPr>
      <a:lvl2pPr marL="183522" indent="-183522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Clr>
          <a:schemeClr val="tx1"/>
        </a:buClr>
        <a:buSzPct val="110000"/>
        <a:buFont typeface="Wingdings" panose="05000000000000000000" pitchFamily="2" charset="2"/>
        <a:buChar char=""/>
        <a:defRPr sz="1284" kern="1200">
          <a:solidFill>
            <a:schemeClr val="tx1"/>
          </a:solidFill>
          <a:latin typeface="+mn-lt"/>
          <a:ea typeface="KaiTi" panose="02010609060101010101" pitchFamily="49" charset="-122"/>
          <a:cs typeface="Arial" panose="020B0604020202020204" pitchFamily="34" charset="0"/>
        </a:defRPr>
      </a:lvl2pPr>
      <a:lvl3pPr marL="352360" indent="-1688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284" kern="1200">
          <a:solidFill>
            <a:schemeClr val="tx1"/>
          </a:solidFill>
          <a:latin typeface="+mn-lt"/>
          <a:ea typeface="KaiTi" panose="02010609060101010101" pitchFamily="49" charset="-122"/>
          <a:cs typeface="Arial" panose="020B0604020202020204" pitchFamily="34" charset="0"/>
        </a:defRPr>
      </a:lvl3pPr>
      <a:lvl4pPr marL="477155" indent="-124795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84" kern="1200">
          <a:solidFill>
            <a:schemeClr val="tx1"/>
          </a:solidFill>
          <a:latin typeface="+mn-lt"/>
          <a:ea typeface="KaiTi" panose="02010609060101010101" pitchFamily="49" charset="-122"/>
          <a:cs typeface="Arial" panose="020B0604020202020204" pitchFamily="34" charset="0"/>
        </a:defRPr>
      </a:lvl4pPr>
      <a:lvl5pPr marL="653333" indent="-117455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Clr>
          <a:schemeClr val="tx1"/>
        </a:buClr>
        <a:buSzPct val="100000"/>
        <a:buFont typeface="Arial" panose="020B0604020202020204" pitchFamily="34" charset="0"/>
        <a:buChar char="̶"/>
        <a:defRPr sz="1284" kern="1200">
          <a:solidFill>
            <a:schemeClr val="tx1"/>
          </a:solidFill>
          <a:latin typeface="+mn-lt"/>
          <a:ea typeface="KaiTi" panose="02010609060101010101" pitchFamily="49" charset="-122"/>
          <a:cs typeface="Arial" panose="020B0604020202020204" pitchFamily="34" charset="0"/>
        </a:defRPr>
      </a:lvl5pPr>
      <a:lvl6pPr marL="871725" indent="-1376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SzPct val="100000"/>
        <a:buFont typeface="Arial" panose="020B0604020202020204" pitchFamily="34" charset="0"/>
        <a:buChar char="▫"/>
        <a:defRPr sz="128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71725" indent="-1376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SzPct val="100000"/>
        <a:buFont typeface="Arial" panose="020B0604020202020204" pitchFamily="34" charset="0"/>
        <a:buChar char="▫"/>
        <a:defRPr sz="128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71725" indent="-1376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SzPct val="100000"/>
        <a:buFont typeface="Arial" panose="020B0604020202020204" pitchFamily="34" charset="0"/>
        <a:buChar char="▫"/>
        <a:defRPr sz="128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71725" indent="-1376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SzPct val="100000"/>
        <a:buFont typeface="Arial" panose="020B0604020202020204" pitchFamily="34" charset="0"/>
        <a:buChar char="▫"/>
        <a:defRPr sz="128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1pPr>
      <a:lvl2pPr marL="367041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2pPr>
      <a:lvl3pPr marL="734083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3pPr>
      <a:lvl4pPr marL="1101123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468166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1835208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202247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569290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2936332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77" userDrawn="1">
          <p15:clr>
            <a:srgbClr val="5ACBF0"/>
          </p15:clr>
        </p15:guide>
        <p15:guide id="3" orient="horz" pos="10798" userDrawn="1">
          <p15:clr>
            <a:srgbClr val="5ACBF0"/>
          </p15:clr>
        </p15:guide>
        <p15:guide id="4" orient="horz" pos="2964" userDrawn="1">
          <p15:clr>
            <a:srgbClr val="F26B43"/>
          </p15:clr>
        </p15:guide>
        <p15:guide id="5" pos="4398" userDrawn="1">
          <p15:clr>
            <a:srgbClr val="F26B43"/>
          </p15:clr>
        </p15:guide>
        <p15:guide id="6" pos="207" userDrawn="1">
          <p15:clr>
            <a:srgbClr val="F26B43"/>
          </p15:clr>
        </p15:guide>
        <p15:guide id="8" orient="horz" pos="1121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852853199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xmlns="" id="{772E4927-517C-4D61-9929-9FFDE5F31A03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332383" y="17569068"/>
            <a:ext cx="4367174" cy="988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sz="642" dirty="0">
                <a:ea typeface="KaiTi" panose="02010609060101010101" pitchFamily="49" charset="-122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332843" y="2185413"/>
            <a:ext cx="6649517" cy="3088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xmlns="" id="{D35250B8-D61E-4F1A-9ACD-6E1BB958B78E}"/>
              </a:ext>
            </a:extLst>
          </p:cNvPr>
          <p:cNvGrpSpPr/>
          <p:nvPr userDrawn="1"/>
        </p:nvGrpSpPr>
        <p:grpSpPr>
          <a:xfrm>
            <a:off x="24" y="5"/>
            <a:ext cx="7314286" cy="18927763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xmlns="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 sz="1446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xmlns="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062" dirty="0">
                <a:solidFill>
                  <a:schemeClr val="tx1"/>
                </a:solidFill>
                <a:latin typeface="+mn-lt"/>
                <a:ea typeface="KaiTi" panose="02010609060101010101" pitchFamily="49" charset="-122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xmlns="" id="{F9BB011A-568C-4B05-AE57-EB000B2FD8BB}"/>
              </a:ext>
            </a:extLst>
          </p:cNvPr>
          <p:cNvSpPr txBox="1"/>
          <p:nvPr userDrawn="1"/>
        </p:nvSpPr>
        <p:spPr>
          <a:xfrm>
            <a:off x="332868" y="3558336"/>
            <a:ext cx="359073" cy="98810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sz="642" dirty="0">
                <a:ea typeface="KaiTi" panose="02010609060101010101" pitchFamily="49" charset="-122"/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xmlns="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3592670" y="5991311"/>
            <a:ext cx="1829552" cy="395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1284" dirty="0">
                <a:ea typeface="KaiTi" panose="02010609060101010101" pitchFamily="49" charset="-122"/>
              </a:rPr>
              <a:t>Above Chart Exhibit Title</a:t>
            </a:r>
            <a:br>
              <a:rPr lang="en-US" sz="1284" dirty="0">
                <a:ea typeface="KaiTi" panose="02010609060101010101" pitchFamily="49" charset="-122"/>
              </a:rPr>
            </a:br>
            <a:r>
              <a:rPr lang="en-US" sz="1284" dirty="0">
                <a:ea typeface="KaiTi" panose="02010609060101010101" pitchFamily="49" charset="-122"/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852" y="5991314"/>
            <a:ext cx="1490793" cy="1288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48" name="LegendLines" hidden="1">
            <a:extLst>
              <a:ext uri="{FF2B5EF4-FFF2-40B4-BE49-F238E27FC236}">
                <a16:creationId xmlns:a16="http://schemas.microsoft.com/office/drawing/2014/main" xmlns="" id="{7495766C-FBC5-40BC-AC1D-3727BE3F4DC5}"/>
              </a:ext>
            </a:extLst>
          </p:cNvPr>
          <p:cNvGrpSpPr/>
          <p:nvPr userDrawn="1"/>
        </p:nvGrpSpPr>
        <p:grpSpPr>
          <a:xfrm>
            <a:off x="6190399" y="8905240"/>
            <a:ext cx="915086" cy="2223335"/>
            <a:chOff x="10162879" y="3320134"/>
            <a:chExt cx="1525144" cy="805570"/>
          </a:xfrm>
        </p:grpSpPr>
        <p:sp>
          <p:nvSpPr>
            <p:cNvPr id="149" name="Legend1" hidden="1">
              <a:extLst>
                <a:ext uri="{FF2B5EF4-FFF2-40B4-BE49-F238E27FC236}">
                  <a16:creationId xmlns:a16="http://schemas.microsoft.com/office/drawing/2014/main" xmlns="" id="{C4237748-0327-4203-A44E-7A93610E8E68}"/>
                </a:ext>
              </a:extLst>
            </p:cNvPr>
            <p:cNvSpPr txBox="1"/>
            <p:nvPr/>
          </p:nvSpPr>
          <p:spPr>
            <a:xfrm>
              <a:off x="10886521" y="3320134"/>
              <a:ext cx="801502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50" name="Legend2" hidden="1">
              <a:extLst>
                <a:ext uri="{FF2B5EF4-FFF2-40B4-BE49-F238E27FC236}">
                  <a16:creationId xmlns:a16="http://schemas.microsoft.com/office/drawing/2014/main" xmlns="" id="{50BAA7AE-F6B9-4BAA-9AD7-682483616364}"/>
                </a:ext>
              </a:extLst>
            </p:cNvPr>
            <p:cNvSpPr txBox="1"/>
            <p:nvPr/>
          </p:nvSpPr>
          <p:spPr>
            <a:xfrm>
              <a:off x="10886521" y="3691555"/>
              <a:ext cx="801502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51" name="Legend3" hidden="1">
              <a:extLst>
                <a:ext uri="{FF2B5EF4-FFF2-40B4-BE49-F238E27FC236}">
                  <a16:creationId xmlns:a16="http://schemas.microsoft.com/office/drawing/2014/main" xmlns="" id="{5F6B235E-F61C-42F7-93CD-8FB89AEECE07}"/>
                </a:ext>
              </a:extLst>
            </p:cNvPr>
            <p:cNvSpPr txBox="1"/>
            <p:nvPr/>
          </p:nvSpPr>
          <p:spPr>
            <a:xfrm>
              <a:off x="10886521" y="4062977"/>
              <a:ext cx="801502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52" name="LineLegend3" hidden="1">
              <a:extLst>
                <a:ext uri="{FF2B5EF4-FFF2-40B4-BE49-F238E27FC236}">
                  <a16:creationId xmlns:a16="http://schemas.microsoft.com/office/drawing/2014/main" xmlns="" id="{45DBCD5E-8CDD-4AB9-B0F6-4A9773B58BA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125" baseline="0" dirty="0">
                <a:ea typeface="KaiTi" panose="02010609060101010101" pitchFamily="49" charset="-122"/>
              </a:endParaRPr>
            </a:p>
          </p:txBody>
        </p:sp>
        <p:sp>
          <p:nvSpPr>
            <p:cNvPr id="153" name="LineLegend2" hidden="1">
              <a:extLst>
                <a:ext uri="{FF2B5EF4-FFF2-40B4-BE49-F238E27FC236}">
                  <a16:creationId xmlns:a16="http://schemas.microsoft.com/office/drawing/2014/main" xmlns="" id="{B2798015-14B2-4A9B-B534-A33066E935A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125" baseline="0" dirty="0">
                <a:ea typeface="KaiTi" panose="02010609060101010101" pitchFamily="49" charset="-122"/>
              </a:endParaRPr>
            </a:p>
          </p:txBody>
        </p:sp>
        <p:sp>
          <p:nvSpPr>
            <p:cNvPr id="154" name="LineLegend1" hidden="1">
              <a:extLst>
                <a:ext uri="{FF2B5EF4-FFF2-40B4-BE49-F238E27FC236}">
                  <a16:creationId xmlns:a16="http://schemas.microsoft.com/office/drawing/2014/main" xmlns="" id="{52B5AC58-941C-4225-B949-F450A18BC74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125" baseline="0" dirty="0">
                <a:ea typeface="KaiTi" panose="02010609060101010101" pitchFamily="49" charset="-122"/>
              </a:endParaRPr>
            </a:p>
          </p:txBody>
        </p:sp>
      </p:grpSp>
      <p:grpSp>
        <p:nvGrpSpPr>
          <p:cNvPr id="155" name="LegendMoons" hidden="1">
            <a:extLst>
              <a:ext uri="{FF2B5EF4-FFF2-40B4-BE49-F238E27FC236}">
                <a16:creationId xmlns:a16="http://schemas.microsoft.com/office/drawing/2014/main" xmlns="" id="{C0070DB2-669E-4608-B00E-8390B78B1D98}"/>
              </a:ext>
            </a:extLst>
          </p:cNvPr>
          <p:cNvGrpSpPr/>
          <p:nvPr userDrawn="1"/>
        </p:nvGrpSpPr>
        <p:grpSpPr>
          <a:xfrm>
            <a:off x="6413002" y="3161196"/>
            <a:ext cx="692480" cy="4779852"/>
            <a:chOff x="7723680" y="1702457"/>
            <a:chExt cx="1154137" cy="1731859"/>
          </a:xfrm>
        </p:grpSpPr>
        <p:sp>
          <p:nvSpPr>
            <p:cNvPr id="156" name="Legend1" hidden="1">
              <a:extLst>
                <a:ext uri="{FF2B5EF4-FFF2-40B4-BE49-F238E27FC236}">
                  <a16:creationId xmlns:a16="http://schemas.microsoft.com/office/drawing/2014/main" xmlns="" id="{362ECD0A-8198-4635-B97A-EE49F0F66D1C}"/>
                </a:ext>
              </a:extLst>
            </p:cNvPr>
            <p:cNvSpPr txBox="1"/>
            <p:nvPr/>
          </p:nvSpPr>
          <p:spPr>
            <a:xfrm>
              <a:off x="8076311" y="1786175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57" name="Legend2" hidden="1">
              <a:extLst>
                <a:ext uri="{FF2B5EF4-FFF2-40B4-BE49-F238E27FC236}">
                  <a16:creationId xmlns:a16="http://schemas.microsoft.com/office/drawing/2014/main" xmlns="" id="{4F435285-16C1-48F9-9010-6423AEDA9EA2}"/>
                </a:ext>
              </a:extLst>
            </p:cNvPr>
            <p:cNvSpPr txBox="1"/>
            <p:nvPr/>
          </p:nvSpPr>
          <p:spPr>
            <a:xfrm>
              <a:off x="8076313" y="2161636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58" name="Legend3" hidden="1">
              <a:extLst>
                <a:ext uri="{FF2B5EF4-FFF2-40B4-BE49-F238E27FC236}">
                  <a16:creationId xmlns:a16="http://schemas.microsoft.com/office/drawing/2014/main" xmlns="" id="{E840CA1E-070D-4FF0-8BA9-D2AB350B59D8}"/>
                </a:ext>
              </a:extLst>
            </p:cNvPr>
            <p:cNvSpPr txBox="1"/>
            <p:nvPr/>
          </p:nvSpPr>
          <p:spPr>
            <a:xfrm>
              <a:off x="8076313" y="2537096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59" name="Legend4" hidden="1">
              <a:extLst>
                <a:ext uri="{FF2B5EF4-FFF2-40B4-BE49-F238E27FC236}">
                  <a16:creationId xmlns:a16="http://schemas.microsoft.com/office/drawing/2014/main" xmlns="" id="{45CCA6D9-112C-4FD2-AA97-9CB8710086EF}"/>
                </a:ext>
              </a:extLst>
            </p:cNvPr>
            <p:cNvSpPr txBox="1"/>
            <p:nvPr/>
          </p:nvSpPr>
          <p:spPr>
            <a:xfrm>
              <a:off x="8076313" y="2912553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60" name="Legend5" hidden="1">
              <a:extLst>
                <a:ext uri="{FF2B5EF4-FFF2-40B4-BE49-F238E27FC236}">
                  <a16:creationId xmlns:a16="http://schemas.microsoft.com/office/drawing/2014/main" xmlns="" id="{AD381B1F-AA70-48D6-8D4F-79E34D64EEA2}"/>
                </a:ext>
              </a:extLst>
            </p:cNvPr>
            <p:cNvSpPr txBox="1"/>
            <p:nvPr/>
          </p:nvSpPr>
          <p:spPr>
            <a:xfrm>
              <a:off x="8076313" y="3288015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grpSp>
          <p:nvGrpSpPr>
            <p:cNvPr id="161" name="MoonLegend1" hidden="1">
              <a:extLst>
                <a:ext uri="{FF2B5EF4-FFF2-40B4-BE49-F238E27FC236}">
                  <a16:creationId xmlns:a16="http://schemas.microsoft.com/office/drawing/2014/main" xmlns="" id="{9C0D1FB4-EA9C-4D3B-A487-D0B6F5EC8E33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83" name="Oval 182" hidden="1">
                <a:extLst>
                  <a:ext uri="{FF2B5EF4-FFF2-40B4-BE49-F238E27FC236}">
                    <a16:creationId xmlns:a16="http://schemas.microsoft.com/office/drawing/2014/main" xmlns="" id="{7F538E5C-B816-4072-A893-23927845E00B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ea typeface="KaiTi" panose="02010609060101010101" pitchFamily="49" charset="-122"/>
                </a:endParaRPr>
              </a:p>
            </p:txBody>
          </p:sp>
          <p:sp>
            <p:nvSpPr>
              <p:cNvPr id="184" name="Arc 183" hidden="1">
                <a:extLst>
                  <a:ext uri="{FF2B5EF4-FFF2-40B4-BE49-F238E27FC236}">
                    <a16:creationId xmlns:a16="http://schemas.microsoft.com/office/drawing/2014/main" xmlns="" id="{E0C6BD28-B109-4F0C-B5F0-A8610C0A89DC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ea typeface="KaiTi" panose="02010609060101010101" pitchFamily="49" charset="-122"/>
                </a:endParaRPr>
              </a:p>
            </p:txBody>
          </p:sp>
        </p:grpSp>
        <p:grpSp>
          <p:nvGrpSpPr>
            <p:cNvPr id="162" name="MoonLegend2" hidden="1">
              <a:extLst>
                <a:ext uri="{FF2B5EF4-FFF2-40B4-BE49-F238E27FC236}">
                  <a16:creationId xmlns:a16="http://schemas.microsoft.com/office/drawing/2014/main" xmlns="" id="{0A9D441A-3D49-4924-9984-F88ABA34FDD6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81" name="Oval 180" hidden="1">
                <a:extLst>
                  <a:ext uri="{FF2B5EF4-FFF2-40B4-BE49-F238E27FC236}">
                    <a16:creationId xmlns:a16="http://schemas.microsoft.com/office/drawing/2014/main" xmlns="" id="{22907D5A-611E-4238-84F6-0C0B72911711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ea typeface="KaiTi" panose="02010609060101010101" pitchFamily="49" charset="-122"/>
                </a:endParaRPr>
              </a:p>
            </p:txBody>
          </p:sp>
          <p:sp>
            <p:nvSpPr>
              <p:cNvPr id="182" name="Arc 181" hidden="1">
                <a:extLst>
                  <a:ext uri="{FF2B5EF4-FFF2-40B4-BE49-F238E27FC236}">
                    <a16:creationId xmlns:a16="http://schemas.microsoft.com/office/drawing/2014/main" xmlns="" id="{FC40A863-CE23-4906-BA70-E7A3472DEA66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ea typeface="KaiTi" panose="02010609060101010101" pitchFamily="49" charset="-122"/>
                </a:endParaRPr>
              </a:p>
            </p:txBody>
          </p:sp>
        </p:grpSp>
        <p:grpSp>
          <p:nvGrpSpPr>
            <p:cNvPr id="163" name="MoonLegend3" hidden="1">
              <a:extLst>
                <a:ext uri="{FF2B5EF4-FFF2-40B4-BE49-F238E27FC236}">
                  <a16:creationId xmlns:a16="http://schemas.microsoft.com/office/drawing/2014/main" xmlns="" id="{AFC116EA-3181-4007-A717-C21F33F778E0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79" name="Oval 178" hidden="1">
                <a:extLst>
                  <a:ext uri="{FF2B5EF4-FFF2-40B4-BE49-F238E27FC236}">
                    <a16:creationId xmlns:a16="http://schemas.microsoft.com/office/drawing/2014/main" xmlns="" id="{798FB0CA-F7EE-4589-848E-30CE951A5D6C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ea typeface="KaiTi" panose="02010609060101010101" pitchFamily="49" charset="-122"/>
                </a:endParaRPr>
              </a:p>
            </p:txBody>
          </p:sp>
          <p:sp>
            <p:nvSpPr>
              <p:cNvPr id="180" name="Arc 179" hidden="1">
                <a:extLst>
                  <a:ext uri="{FF2B5EF4-FFF2-40B4-BE49-F238E27FC236}">
                    <a16:creationId xmlns:a16="http://schemas.microsoft.com/office/drawing/2014/main" xmlns="" id="{A70E994B-7012-4F69-BB59-4D83A6AA87CC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ea typeface="KaiTi" panose="02010609060101010101" pitchFamily="49" charset="-122"/>
                </a:endParaRPr>
              </a:p>
            </p:txBody>
          </p:sp>
        </p:grpSp>
        <p:grpSp>
          <p:nvGrpSpPr>
            <p:cNvPr id="164" name="MoonLegend4" hidden="1">
              <a:extLst>
                <a:ext uri="{FF2B5EF4-FFF2-40B4-BE49-F238E27FC236}">
                  <a16:creationId xmlns:a16="http://schemas.microsoft.com/office/drawing/2014/main" xmlns="" id="{E552D9AD-8FBA-4D2E-9A17-C9792DC22DEC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8" name="Oval 167" hidden="1">
                <a:extLst>
                  <a:ext uri="{FF2B5EF4-FFF2-40B4-BE49-F238E27FC236}">
                    <a16:creationId xmlns:a16="http://schemas.microsoft.com/office/drawing/2014/main" xmlns="" id="{BCE8A1A0-D1B3-495A-8DB4-9D89013B18E2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ea typeface="KaiTi" panose="02010609060101010101" pitchFamily="49" charset="-122"/>
                </a:endParaRPr>
              </a:p>
            </p:txBody>
          </p:sp>
          <p:sp>
            <p:nvSpPr>
              <p:cNvPr id="170" name="Arc 169" hidden="1">
                <a:extLst>
                  <a:ext uri="{FF2B5EF4-FFF2-40B4-BE49-F238E27FC236}">
                    <a16:creationId xmlns:a16="http://schemas.microsoft.com/office/drawing/2014/main" xmlns="" id="{75F3F962-8A54-4A25-BB6B-7991AFC2599F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ea typeface="KaiTi" panose="02010609060101010101" pitchFamily="49" charset="-122"/>
                </a:endParaRPr>
              </a:p>
            </p:txBody>
          </p:sp>
        </p:grpSp>
        <p:grpSp>
          <p:nvGrpSpPr>
            <p:cNvPr id="165" name="MoonLegend5" hidden="1">
              <a:extLst>
                <a:ext uri="{FF2B5EF4-FFF2-40B4-BE49-F238E27FC236}">
                  <a16:creationId xmlns:a16="http://schemas.microsoft.com/office/drawing/2014/main" xmlns="" id="{570C979D-9557-4642-9372-1AD7EC9F69FA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66" name="Oval 165" hidden="1">
                <a:extLst>
                  <a:ext uri="{FF2B5EF4-FFF2-40B4-BE49-F238E27FC236}">
                    <a16:creationId xmlns:a16="http://schemas.microsoft.com/office/drawing/2014/main" xmlns="" id="{3EE1FC52-1C08-4CE3-9472-719E96377727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ea typeface="KaiTi" panose="02010609060101010101" pitchFamily="49" charset="-122"/>
                </a:endParaRPr>
              </a:p>
            </p:txBody>
          </p:sp>
          <p:sp>
            <p:nvSpPr>
              <p:cNvPr id="167" name="Arc 166" hidden="1">
                <a:extLst>
                  <a:ext uri="{FF2B5EF4-FFF2-40B4-BE49-F238E27FC236}">
                    <a16:creationId xmlns:a16="http://schemas.microsoft.com/office/drawing/2014/main" xmlns="" id="{DCF21FF1-9206-4445-A039-A7BE5C6EE8A0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ea typeface="KaiTi" panose="02010609060101010101" pitchFamily="49" charset="-122"/>
                </a:endParaRPr>
              </a:p>
            </p:txBody>
          </p:sp>
        </p:grpSp>
      </p:grpSp>
      <p:grpSp>
        <p:nvGrpSpPr>
          <p:cNvPr id="185" name="LegendBoxes" hidden="1">
            <a:extLst>
              <a:ext uri="{FF2B5EF4-FFF2-40B4-BE49-F238E27FC236}">
                <a16:creationId xmlns:a16="http://schemas.microsoft.com/office/drawing/2014/main" xmlns="" id="{932B7950-16B8-4615-B927-C06D78767196}"/>
              </a:ext>
            </a:extLst>
          </p:cNvPr>
          <p:cNvGrpSpPr/>
          <p:nvPr userDrawn="1"/>
        </p:nvGrpSpPr>
        <p:grpSpPr>
          <a:xfrm>
            <a:off x="6428893" y="12151703"/>
            <a:ext cx="676588" cy="4617445"/>
            <a:chOff x="10652400" y="4344182"/>
            <a:chExt cx="1127648" cy="1673015"/>
          </a:xfrm>
        </p:grpSpPr>
        <p:sp>
          <p:nvSpPr>
            <p:cNvPr id="187" name="RectangleLegend1" hidden="1">
              <a:extLst>
                <a:ext uri="{FF2B5EF4-FFF2-40B4-BE49-F238E27FC236}">
                  <a16:creationId xmlns:a16="http://schemas.microsoft.com/office/drawing/2014/main" xmlns="" id="{B9A656E5-C1B7-4FAB-98C6-37B2CEB3E48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ea typeface="KaiTi" panose="02010609060101010101" pitchFamily="49" charset="-122"/>
              </a:endParaRPr>
            </a:p>
          </p:txBody>
        </p:sp>
        <p:sp>
          <p:nvSpPr>
            <p:cNvPr id="188" name="RectangleLegend2" hidden="1">
              <a:extLst>
                <a:ext uri="{FF2B5EF4-FFF2-40B4-BE49-F238E27FC236}">
                  <a16:creationId xmlns:a16="http://schemas.microsoft.com/office/drawing/2014/main" xmlns="" id="{D9FEBEAC-88AC-47AD-8FCB-208D6B697545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ea typeface="KaiTi" panose="02010609060101010101" pitchFamily="49" charset="-122"/>
              </a:endParaRPr>
            </a:p>
          </p:txBody>
        </p:sp>
        <p:sp>
          <p:nvSpPr>
            <p:cNvPr id="189" name="RectangleLegend3" hidden="1">
              <a:extLst>
                <a:ext uri="{FF2B5EF4-FFF2-40B4-BE49-F238E27FC236}">
                  <a16:creationId xmlns:a16="http://schemas.microsoft.com/office/drawing/2014/main" xmlns="" id="{4D969A98-FBB8-420E-A982-5139F7982803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ea typeface="KaiTi" panose="02010609060101010101" pitchFamily="49" charset="-122"/>
              </a:endParaRPr>
            </a:p>
          </p:txBody>
        </p:sp>
        <p:sp>
          <p:nvSpPr>
            <p:cNvPr id="190" name="RectangleLegend4" hidden="1">
              <a:extLst>
                <a:ext uri="{FF2B5EF4-FFF2-40B4-BE49-F238E27FC236}">
                  <a16:creationId xmlns:a16="http://schemas.microsoft.com/office/drawing/2014/main" xmlns="" id="{A3E1482D-BBD6-44B4-A93C-7E33454CA1F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ea typeface="KaiTi" panose="02010609060101010101" pitchFamily="49" charset="-122"/>
              </a:endParaRPr>
            </a:p>
          </p:txBody>
        </p:sp>
        <p:sp>
          <p:nvSpPr>
            <p:cNvPr id="191" name="RectangleLegend5" hidden="1">
              <a:extLst>
                <a:ext uri="{FF2B5EF4-FFF2-40B4-BE49-F238E27FC236}">
                  <a16:creationId xmlns:a16="http://schemas.microsoft.com/office/drawing/2014/main" xmlns="" id="{E49A9BD7-A164-4B9B-BE5B-47050E6A412B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ea typeface="KaiTi" panose="02010609060101010101" pitchFamily="49" charset="-122"/>
              </a:endParaRPr>
            </a:p>
          </p:txBody>
        </p:sp>
        <p:sp>
          <p:nvSpPr>
            <p:cNvPr id="192" name="Legend1" hidden="1">
              <a:extLst>
                <a:ext uri="{FF2B5EF4-FFF2-40B4-BE49-F238E27FC236}">
                  <a16:creationId xmlns:a16="http://schemas.microsoft.com/office/drawing/2014/main" xmlns="" id="{131718C4-4380-4CB6-940D-BCC04BD5BF29}"/>
                </a:ext>
              </a:extLst>
            </p:cNvPr>
            <p:cNvSpPr txBox="1"/>
            <p:nvPr/>
          </p:nvSpPr>
          <p:spPr>
            <a:xfrm>
              <a:off x="10978545" y="4399183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93" name="Legend2" hidden="1">
              <a:extLst>
                <a:ext uri="{FF2B5EF4-FFF2-40B4-BE49-F238E27FC236}">
                  <a16:creationId xmlns:a16="http://schemas.microsoft.com/office/drawing/2014/main" xmlns="" id="{0D077596-DCFD-4291-A6D5-9B53AC1DCB1A}"/>
                </a:ext>
              </a:extLst>
            </p:cNvPr>
            <p:cNvSpPr txBox="1"/>
            <p:nvPr/>
          </p:nvSpPr>
          <p:spPr>
            <a:xfrm>
              <a:off x="10978545" y="4778683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94" name="Legend3" hidden="1">
              <a:extLst>
                <a:ext uri="{FF2B5EF4-FFF2-40B4-BE49-F238E27FC236}">
                  <a16:creationId xmlns:a16="http://schemas.microsoft.com/office/drawing/2014/main" xmlns="" id="{CAAE1732-313B-4159-9A6E-65F599533D02}"/>
                </a:ext>
              </a:extLst>
            </p:cNvPr>
            <p:cNvSpPr txBox="1"/>
            <p:nvPr/>
          </p:nvSpPr>
          <p:spPr>
            <a:xfrm>
              <a:off x="10978545" y="5158181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95" name="Legend4" hidden="1">
              <a:extLst>
                <a:ext uri="{FF2B5EF4-FFF2-40B4-BE49-F238E27FC236}">
                  <a16:creationId xmlns:a16="http://schemas.microsoft.com/office/drawing/2014/main" xmlns="" id="{D64988A5-592B-40AF-9C6E-331C982B424A}"/>
                </a:ext>
              </a:extLst>
            </p:cNvPr>
            <p:cNvSpPr txBox="1"/>
            <p:nvPr/>
          </p:nvSpPr>
          <p:spPr>
            <a:xfrm>
              <a:off x="10978545" y="5529602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96" name="Legend5" hidden="1">
              <a:extLst>
                <a:ext uri="{FF2B5EF4-FFF2-40B4-BE49-F238E27FC236}">
                  <a16:creationId xmlns:a16="http://schemas.microsoft.com/office/drawing/2014/main" xmlns="" id="{F9F28225-70A9-412E-A046-B44A49C6BEAD}"/>
                </a:ext>
              </a:extLst>
            </p:cNvPr>
            <p:cNvSpPr txBox="1"/>
            <p:nvPr/>
          </p:nvSpPr>
          <p:spPr>
            <a:xfrm>
              <a:off x="10978545" y="5901022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ea typeface="KaiTi" panose="02010609060101010101" pitchFamily="49" charset="-122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565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</p:sldLayoutIdLst>
  <p:txStyles>
    <p:titleStyle>
      <a:lvl1pPr algn="l" defTabSz="734083" rtl="0" eaLnBrk="1" latinLnBrk="0" hangingPunct="1">
        <a:lnSpc>
          <a:spcPct val="100000"/>
        </a:lnSpc>
        <a:spcBef>
          <a:spcPct val="0"/>
        </a:spcBef>
        <a:buNone/>
        <a:defRPr lang="en-US" sz="2007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KaiTi" panose="02010609060101010101" pitchFamily="49" charset="-122"/>
          <a:cs typeface="+mj-cs"/>
        </a:defRPr>
      </a:lvl1pPr>
    </p:titleStyle>
    <p:bodyStyle>
      <a:lvl1pPr marL="0" indent="0" algn="l" defTabSz="734083" rtl="0" eaLnBrk="1" latinLnBrk="0" hangingPunct="1">
        <a:lnSpc>
          <a:spcPct val="100000"/>
        </a:lnSpc>
        <a:spcBef>
          <a:spcPts val="239"/>
        </a:spcBef>
        <a:spcAft>
          <a:spcPts val="239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84" kern="1200" dirty="0">
          <a:solidFill>
            <a:schemeClr val="tx1"/>
          </a:solidFill>
          <a:latin typeface="+mn-lt"/>
          <a:ea typeface="KaiTi" panose="02010609060101010101" pitchFamily="49" charset="-122"/>
          <a:cs typeface="Arial" panose="020B0604020202020204" pitchFamily="34" charset="0"/>
        </a:defRPr>
      </a:lvl1pPr>
      <a:lvl2pPr marL="183522" indent="-183522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84" kern="1200" dirty="0">
          <a:solidFill>
            <a:schemeClr val="tx1"/>
          </a:solidFill>
          <a:latin typeface="+mn-lt"/>
          <a:ea typeface="KaiTi" panose="02010609060101010101" pitchFamily="49" charset="-122"/>
          <a:cs typeface="+mn-cs"/>
        </a:defRPr>
      </a:lvl2pPr>
      <a:lvl3pPr marL="352360" indent="-1688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84" kern="1200" dirty="0">
          <a:solidFill>
            <a:schemeClr val="tx1"/>
          </a:solidFill>
          <a:latin typeface="+mn-lt"/>
          <a:ea typeface="KaiTi" panose="02010609060101010101" pitchFamily="49" charset="-122"/>
          <a:cs typeface="+mn-cs"/>
        </a:defRPr>
      </a:lvl3pPr>
      <a:lvl4pPr marL="477155" indent="-124795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84" kern="1200" dirty="0">
          <a:solidFill>
            <a:schemeClr val="tx1"/>
          </a:solidFill>
          <a:latin typeface="+mn-lt"/>
          <a:ea typeface="KaiTi" panose="02010609060101010101" pitchFamily="49" charset="-122"/>
          <a:cs typeface="+mn-cs"/>
        </a:defRPr>
      </a:lvl4pPr>
      <a:lvl5pPr marL="653333" indent="-117455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84" kern="1200" dirty="0">
          <a:solidFill>
            <a:schemeClr val="tx1"/>
          </a:solidFill>
          <a:latin typeface="+mn-lt"/>
          <a:ea typeface="KaiTi" panose="02010609060101010101" pitchFamily="49" charset="-122"/>
          <a:cs typeface="+mn-cs"/>
        </a:defRPr>
      </a:lvl5pPr>
      <a:lvl6pPr marL="871725" indent="-1376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SzPct val="100000"/>
        <a:buFont typeface="Arial" panose="020B0604020202020204" pitchFamily="34" charset="0"/>
        <a:buChar char="▫"/>
        <a:defRPr sz="128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71725" indent="-1376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SzPct val="100000"/>
        <a:buFont typeface="Arial" panose="020B0604020202020204" pitchFamily="34" charset="0"/>
        <a:buChar char="▫"/>
        <a:defRPr sz="128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71725" indent="-1376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SzPct val="100000"/>
        <a:buFont typeface="Arial" panose="020B0604020202020204" pitchFamily="34" charset="0"/>
        <a:buChar char="▫"/>
        <a:defRPr sz="128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71725" indent="-1376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SzPct val="100000"/>
        <a:buFont typeface="Arial" panose="020B0604020202020204" pitchFamily="34" charset="0"/>
        <a:buChar char="▫"/>
        <a:defRPr sz="128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1pPr>
      <a:lvl2pPr marL="367041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2pPr>
      <a:lvl3pPr marL="734083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3pPr>
      <a:lvl4pPr marL="1101123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468166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1835208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202247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569290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2936332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77" userDrawn="1">
          <p15:clr>
            <a:srgbClr val="5ACBF0"/>
          </p15:clr>
        </p15:guide>
        <p15:guide id="3" orient="horz" pos="10798" userDrawn="1">
          <p15:clr>
            <a:srgbClr val="5ACBF0"/>
          </p15:clr>
        </p15:guide>
        <p15:guide id="4" orient="horz" pos="2964" userDrawn="1">
          <p15:clr>
            <a:srgbClr val="F26B43"/>
          </p15:clr>
        </p15:guide>
        <p15:guide id="5" pos="4398" userDrawn="1">
          <p15:clr>
            <a:srgbClr val="F26B43"/>
          </p15:clr>
        </p15:guide>
        <p15:guide id="6" pos="207" userDrawn="1">
          <p15:clr>
            <a:srgbClr val="F26B43"/>
          </p15:clr>
        </p15:guide>
        <p15:guide id="8" orient="horz" pos="1121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4268929648"/>
              </p:ext>
            </p:extLst>
          </p:nvPr>
        </p:nvGraphicFramePr>
        <p:xfrm>
          <a:off x="986" y="4393"/>
          <a:ext cx="953" cy="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think-cell Slide" r:id="rId45" imgW="592" imgH="591" progId="TCLayout.ActiveDocument.1">
                  <p:embed/>
                </p:oleObj>
              </mc:Choice>
              <mc:Fallback>
                <p:oleObj name="think-cell Slide" r:id="rId4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986" y="4393"/>
                        <a:ext cx="953" cy="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FB3399E7-290D-4CE6-AA08-2DA0CF307E1C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28" y="7"/>
            <a:ext cx="95250" cy="438144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39"/>
              </a:spcBef>
              <a:spcAft>
                <a:spcPts val="239"/>
              </a:spcAft>
            </a:pPr>
            <a:endParaRPr lang="en-US" sz="2007" b="1" i="0" baseline="0" dirty="0">
              <a:solidFill>
                <a:schemeClr val="bg1"/>
              </a:solidFill>
              <a:latin typeface="Arial" panose="020B0604020202020204" pitchFamily="34" charset="0"/>
              <a:ea typeface="KaiTi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xmlns="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332843" y="475307"/>
            <a:ext cx="6649517" cy="201896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xmlns="" id="{DEFB2FD9-7CD8-4FAE-9553-EBB1883173D8}"/>
              </a:ext>
            </a:extLst>
          </p:cNvPr>
          <p:cNvGrpSpPr/>
          <p:nvPr userDrawn="1">
            <p:custDataLst>
              <p:tags r:id="rId27"/>
            </p:custDataLst>
          </p:nvPr>
        </p:nvGrpSpPr>
        <p:grpSpPr>
          <a:xfrm>
            <a:off x="923" y="5"/>
            <a:ext cx="7314286" cy="18927763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xmlns="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 sz="1446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xmlns="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062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xmlns="" id="{56E3DC21-21DB-42FE-8721-1BC0E89F13AE}"/>
              </a:ext>
            </a:extLst>
          </p:cNvPr>
          <p:cNvSpPr txBox="1"/>
          <p:nvPr userDrawn="1">
            <p:custDataLst>
              <p:tags r:id="rId28"/>
            </p:custDataLst>
          </p:nvPr>
        </p:nvSpPr>
        <p:spPr>
          <a:xfrm>
            <a:off x="332383" y="17569068"/>
            <a:ext cx="4367174" cy="988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sz="642" dirty="0">
                <a:latin typeface="Arial" panose="020B0604020202020204" pitchFamily="34" charset="0"/>
                <a:ea typeface="KaiTi" panose="02010609060101010101" pitchFamily="49" charset="-122"/>
              </a:rPr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xmlns="" id="{F05F3D84-B1F2-4969-91DD-7BB0F78A4159}"/>
              </a:ext>
            </a:extLst>
          </p:cNvPr>
          <p:cNvSpPr txBox="1"/>
          <p:nvPr userDrawn="1"/>
        </p:nvSpPr>
        <p:spPr>
          <a:xfrm>
            <a:off x="332868" y="3558336"/>
            <a:ext cx="359073" cy="98810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sz="642" dirty="0">
                <a:latin typeface="Arial" panose="020B0604020202020204" pitchFamily="34" charset="0"/>
                <a:ea typeface="KaiTi" panose="02010609060101010101" pitchFamily="49" charset="-122"/>
              </a:rPr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xmlns="" id="{9C1AB688-8E46-4BED-871D-3FE073C183F2}"/>
              </a:ext>
            </a:extLst>
          </p:cNvPr>
          <p:cNvSpPr txBox="1"/>
          <p:nvPr userDrawn="1">
            <p:custDataLst>
              <p:tags r:id="rId29"/>
            </p:custDataLst>
          </p:nvPr>
        </p:nvSpPr>
        <p:spPr>
          <a:xfrm>
            <a:off x="3592670" y="5991317"/>
            <a:ext cx="1829552" cy="5928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1284" dirty="0">
                <a:latin typeface="Arial" panose="020B0604020202020204" pitchFamily="34" charset="0"/>
                <a:ea typeface="KaiTi" panose="02010609060101010101" pitchFamily="49" charset="-122"/>
              </a:rPr>
              <a:t>Above Chart Exhibit Title</a:t>
            </a:r>
            <a:br>
              <a:rPr lang="en-US" sz="1284" dirty="0">
                <a:latin typeface="Arial" panose="020B0604020202020204" pitchFamily="34" charset="0"/>
                <a:ea typeface="KaiTi" panose="02010609060101010101" pitchFamily="49" charset="-122"/>
              </a:rPr>
            </a:br>
            <a:r>
              <a:rPr lang="en-US" sz="1284" dirty="0">
                <a:latin typeface="Arial" panose="020B0604020202020204" pitchFamily="34" charset="0"/>
                <a:ea typeface="KaiTi" panose="02010609060101010101" pitchFamily="49" charset="-122"/>
              </a:rPr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A8BC65-10CC-4404-9B17-2797DDA4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852" y="5991314"/>
            <a:ext cx="1490793" cy="38206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4" name="LegendBoxes" hidden="1">
            <a:extLst>
              <a:ext uri="{FF2B5EF4-FFF2-40B4-BE49-F238E27FC236}">
                <a16:creationId xmlns:a16="http://schemas.microsoft.com/office/drawing/2014/main" xmlns="" id="{833AC90F-C267-4960-9DE8-063431F96F76}"/>
              </a:ext>
            </a:extLst>
          </p:cNvPr>
          <p:cNvGrpSpPr/>
          <p:nvPr userDrawn="1"/>
        </p:nvGrpSpPr>
        <p:grpSpPr>
          <a:xfrm>
            <a:off x="6428893" y="12151703"/>
            <a:ext cx="676588" cy="4617445"/>
            <a:chOff x="10554770" y="4344182"/>
            <a:chExt cx="1127648" cy="1673015"/>
          </a:xfrm>
        </p:grpSpPr>
        <p:sp>
          <p:nvSpPr>
            <p:cNvPr id="168" name="RectangleLegend1" hidden="1">
              <a:extLst>
                <a:ext uri="{FF2B5EF4-FFF2-40B4-BE49-F238E27FC236}">
                  <a16:creationId xmlns:a16="http://schemas.microsoft.com/office/drawing/2014/main" xmlns="" id="{A08D37D4-9C5F-44AA-9A4C-C9FB86A5E72F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169" name="RectangleLegend2" hidden="1">
              <a:extLst>
                <a:ext uri="{FF2B5EF4-FFF2-40B4-BE49-F238E27FC236}">
                  <a16:creationId xmlns:a16="http://schemas.microsoft.com/office/drawing/2014/main" xmlns="" id="{FA65A8DF-00B5-48FE-8C3E-2FF8813F100E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170" name="RectangleLegend3" hidden="1">
              <a:extLst>
                <a:ext uri="{FF2B5EF4-FFF2-40B4-BE49-F238E27FC236}">
                  <a16:creationId xmlns:a16="http://schemas.microsoft.com/office/drawing/2014/main" xmlns="" id="{60D204B9-FC96-4C87-80E1-D48A7F962A3B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171" name="RectangleLegend4" hidden="1">
              <a:extLst>
                <a:ext uri="{FF2B5EF4-FFF2-40B4-BE49-F238E27FC236}">
                  <a16:creationId xmlns:a16="http://schemas.microsoft.com/office/drawing/2014/main" xmlns="" id="{3D21AD0D-FD8E-4F7F-B79A-BC252D0509DE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172" name="RectangleLegend5" hidden="1">
              <a:extLst>
                <a:ext uri="{FF2B5EF4-FFF2-40B4-BE49-F238E27FC236}">
                  <a16:creationId xmlns:a16="http://schemas.microsoft.com/office/drawing/2014/main" xmlns="" id="{ECD50D0E-4B49-4523-B5B3-4DC011BEDEDD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25" dirty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173" name="Legend1" hidden="1">
              <a:extLst>
                <a:ext uri="{FF2B5EF4-FFF2-40B4-BE49-F238E27FC236}">
                  <a16:creationId xmlns:a16="http://schemas.microsoft.com/office/drawing/2014/main" xmlns="" id="{5B7C116E-26F0-462C-9910-86B70BC1226D}"/>
                </a:ext>
              </a:extLst>
            </p:cNvPr>
            <p:cNvSpPr txBox="1"/>
            <p:nvPr/>
          </p:nvSpPr>
          <p:spPr>
            <a:xfrm>
              <a:off x="10880915" y="4399183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latin typeface="Arial" panose="020B0604020202020204" pitchFamily="34" charset="0"/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74" name="Legend2" hidden="1">
              <a:extLst>
                <a:ext uri="{FF2B5EF4-FFF2-40B4-BE49-F238E27FC236}">
                  <a16:creationId xmlns:a16="http://schemas.microsoft.com/office/drawing/2014/main" xmlns="" id="{95A8976E-B4B3-449D-9924-8B68EF2C9FAA}"/>
                </a:ext>
              </a:extLst>
            </p:cNvPr>
            <p:cNvSpPr txBox="1"/>
            <p:nvPr/>
          </p:nvSpPr>
          <p:spPr>
            <a:xfrm>
              <a:off x="10880915" y="4778683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latin typeface="Arial" panose="020B0604020202020204" pitchFamily="34" charset="0"/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75" name="Legend3" hidden="1">
              <a:extLst>
                <a:ext uri="{FF2B5EF4-FFF2-40B4-BE49-F238E27FC236}">
                  <a16:creationId xmlns:a16="http://schemas.microsoft.com/office/drawing/2014/main" xmlns="" id="{21AA8B06-6768-40A2-972D-7320E0DF4A45}"/>
                </a:ext>
              </a:extLst>
            </p:cNvPr>
            <p:cNvSpPr txBox="1"/>
            <p:nvPr/>
          </p:nvSpPr>
          <p:spPr>
            <a:xfrm>
              <a:off x="10880915" y="5158181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latin typeface="Arial" panose="020B0604020202020204" pitchFamily="34" charset="0"/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77" name="Legend4" hidden="1">
              <a:extLst>
                <a:ext uri="{FF2B5EF4-FFF2-40B4-BE49-F238E27FC236}">
                  <a16:creationId xmlns:a16="http://schemas.microsoft.com/office/drawing/2014/main" xmlns="" id="{01792DFD-DADD-48DA-A30C-E3F29BCDF909}"/>
                </a:ext>
              </a:extLst>
            </p:cNvPr>
            <p:cNvSpPr txBox="1"/>
            <p:nvPr/>
          </p:nvSpPr>
          <p:spPr>
            <a:xfrm>
              <a:off x="10880915" y="5529602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latin typeface="Arial" panose="020B0604020202020204" pitchFamily="34" charset="0"/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78" name="Legend5" hidden="1">
              <a:extLst>
                <a:ext uri="{FF2B5EF4-FFF2-40B4-BE49-F238E27FC236}">
                  <a16:creationId xmlns:a16="http://schemas.microsoft.com/office/drawing/2014/main" xmlns="" id="{894C2808-052A-4CAE-B129-4FD6A2ADFCF5}"/>
                </a:ext>
              </a:extLst>
            </p:cNvPr>
            <p:cNvSpPr txBox="1"/>
            <p:nvPr/>
          </p:nvSpPr>
          <p:spPr>
            <a:xfrm>
              <a:off x="10880915" y="5901022"/>
              <a:ext cx="801503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latin typeface="Arial" panose="020B0604020202020204" pitchFamily="34" charset="0"/>
                  <a:ea typeface="KaiTi" panose="02010609060101010101" pitchFamily="49" charset="-122"/>
                </a:rPr>
                <a:t>Legend</a:t>
              </a:r>
            </a:p>
          </p:txBody>
        </p: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xmlns="" id="{8BE6DD42-4E45-4EF2-9F30-3995E17F5456}"/>
              </a:ext>
            </a:extLst>
          </p:cNvPr>
          <p:cNvGrpSpPr/>
          <p:nvPr userDrawn="1"/>
        </p:nvGrpSpPr>
        <p:grpSpPr>
          <a:xfrm>
            <a:off x="6190399" y="8906918"/>
            <a:ext cx="915086" cy="2223335"/>
            <a:chOff x="10162879" y="3320134"/>
            <a:chExt cx="1525144" cy="805570"/>
          </a:xfrm>
        </p:grpSpPr>
        <p:sp>
          <p:nvSpPr>
            <p:cNvPr id="180" name="Legend1" hidden="1">
              <a:extLst>
                <a:ext uri="{FF2B5EF4-FFF2-40B4-BE49-F238E27FC236}">
                  <a16:creationId xmlns:a16="http://schemas.microsoft.com/office/drawing/2014/main" xmlns="" id="{5D6AC5A8-11FC-45D7-9198-2C4DB586C8B0}"/>
                </a:ext>
              </a:extLst>
            </p:cNvPr>
            <p:cNvSpPr txBox="1"/>
            <p:nvPr/>
          </p:nvSpPr>
          <p:spPr>
            <a:xfrm>
              <a:off x="10886521" y="3320134"/>
              <a:ext cx="801502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latin typeface="Arial" panose="020B0604020202020204" pitchFamily="34" charset="0"/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81" name="Legend2" hidden="1">
              <a:extLst>
                <a:ext uri="{FF2B5EF4-FFF2-40B4-BE49-F238E27FC236}">
                  <a16:creationId xmlns:a16="http://schemas.microsoft.com/office/drawing/2014/main" xmlns="" id="{5725BC75-C718-4565-8CD3-3143079111FA}"/>
                </a:ext>
              </a:extLst>
            </p:cNvPr>
            <p:cNvSpPr txBox="1"/>
            <p:nvPr/>
          </p:nvSpPr>
          <p:spPr>
            <a:xfrm>
              <a:off x="10886521" y="3691555"/>
              <a:ext cx="801502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latin typeface="Arial" panose="020B0604020202020204" pitchFamily="34" charset="0"/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82" name="Legend3" hidden="1">
              <a:extLst>
                <a:ext uri="{FF2B5EF4-FFF2-40B4-BE49-F238E27FC236}">
                  <a16:creationId xmlns:a16="http://schemas.microsoft.com/office/drawing/2014/main" xmlns="" id="{6BCE7238-F7F0-4292-A6E6-7851864674F0}"/>
                </a:ext>
              </a:extLst>
            </p:cNvPr>
            <p:cNvSpPr txBox="1"/>
            <p:nvPr/>
          </p:nvSpPr>
          <p:spPr>
            <a:xfrm>
              <a:off x="10886521" y="4062977"/>
              <a:ext cx="801502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latin typeface="Arial" panose="020B0604020202020204" pitchFamily="34" charset="0"/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83" name="LineLegend3" hidden="1">
              <a:extLst>
                <a:ext uri="{FF2B5EF4-FFF2-40B4-BE49-F238E27FC236}">
                  <a16:creationId xmlns:a16="http://schemas.microsoft.com/office/drawing/2014/main" xmlns="" id="{2F424921-4D78-41FA-BFA6-0B893EB9114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125" baseline="0" dirty="0"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184" name="LineLegend2" hidden="1">
              <a:extLst>
                <a:ext uri="{FF2B5EF4-FFF2-40B4-BE49-F238E27FC236}">
                  <a16:creationId xmlns:a16="http://schemas.microsoft.com/office/drawing/2014/main" xmlns="" id="{9739C2D0-8FAB-4C79-81EB-30867DB498D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125" baseline="0" dirty="0"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  <p:sp>
          <p:nvSpPr>
            <p:cNvPr id="185" name="LineLegend1" hidden="1">
              <a:extLst>
                <a:ext uri="{FF2B5EF4-FFF2-40B4-BE49-F238E27FC236}">
                  <a16:creationId xmlns:a16="http://schemas.microsoft.com/office/drawing/2014/main" xmlns="" id="{0E87642A-2723-4093-B654-ACD275D2F6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125" baseline="0" dirty="0">
                <a:latin typeface="Arial" panose="020B0604020202020204" pitchFamily="34" charset="0"/>
                <a:ea typeface="KaiTi" panose="02010609060101010101" pitchFamily="49" charset="-122"/>
              </a:endParaRPr>
            </a:p>
          </p:txBody>
        </p:sp>
      </p:grpSp>
      <p:grpSp>
        <p:nvGrpSpPr>
          <p:cNvPr id="186" name="LegendMoons" hidden="1">
            <a:extLst>
              <a:ext uri="{FF2B5EF4-FFF2-40B4-BE49-F238E27FC236}">
                <a16:creationId xmlns:a16="http://schemas.microsoft.com/office/drawing/2014/main" xmlns="" id="{EEF737E6-AC92-48A2-97D4-0BFA10586B98}"/>
              </a:ext>
            </a:extLst>
          </p:cNvPr>
          <p:cNvGrpSpPr/>
          <p:nvPr userDrawn="1"/>
        </p:nvGrpSpPr>
        <p:grpSpPr>
          <a:xfrm>
            <a:off x="6410928" y="3164538"/>
            <a:ext cx="692480" cy="4779852"/>
            <a:chOff x="7716535" y="2630582"/>
            <a:chExt cx="1154137" cy="1731859"/>
          </a:xfrm>
        </p:grpSpPr>
        <p:sp>
          <p:nvSpPr>
            <p:cNvPr id="187" name="Legend1" hidden="1">
              <a:extLst>
                <a:ext uri="{FF2B5EF4-FFF2-40B4-BE49-F238E27FC236}">
                  <a16:creationId xmlns:a16="http://schemas.microsoft.com/office/drawing/2014/main" xmlns="" id="{60AE4FE5-DD9D-4852-8082-AAC69DC416C8}"/>
                </a:ext>
              </a:extLst>
            </p:cNvPr>
            <p:cNvSpPr txBox="1"/>
            <p:nvPr/>
          </p:nvSpPr>
          <p:spPr>
            <a:xfrm>
              <a:off x="8069166" y="2714300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latin typeface="Arial" panose="020B0604020202020204" pitchFamily="34" charset="0"/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88" name="Legend2" hidden="1">
              <a:extLst>
                <a:ext uri="{FF2B5EF4-FFF2-40B4-BE49-F238E27FC236}">
                  <a16:creationId xmlns:a16="http://schemas.microsoft.com/office/drawing/2014/main" xmlns="" id="{101C873A-7E45-4293-BECA-286D1D203D31}"/>
                </a:ext>
              </a:extLst>
            </p:cNvPr>
            <p:cNvSpPr txBox="1"/>
            <p:nvPr/>
          </p:nvSpPr>
          <p:spPr>
            <a:xfrm>
              <a:off x="8069168" y="3089761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latin typeface="Arial" panose="020B0604020202020204" pitchFamily="34" charset="0"/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89" name="Legend3" hidden="1">
              <a:extLst>
                <a:ext uri="{FF2B5EF4-FFF2-40B4-BE49-F238E27FC236}">
                  <a16:creationId xmlns:a16="http://schemas.microsoft.com/office/drawing/2014/main" xmlns="" id="{1E533F5F-1B75-4EB6-9DCE-57A9849EF9B8}"/>
                </a:ext>
              </a:extLst>
            </p:cNvPr>
            <p:cNvSpPr txBox="1"/>
            <p:nvPr/>
          </p:nvSpPr>
          <p:spPr>
            <a:xfrm>
              <a:off x="8069168" y="3465221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latin typeface="Arial" panose="020B0604020202020204" pitchFamily="34" charset="0"/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90" name="Legend4" hidden="1">
              <a:extLst>
                <a:ext uri="{FF2B5EF4-FFF2-40B4-BE49-F238E27FC236}">
                  <a16:creationId xmlns:a16="http://schemas.microsoft.com/office/drawing/2014/main" xmlns="" id="{F40D71E0-80B7-4A10-8AFD-4EB4435F17BD}"/>
                </a:ext>
              </a:extLst>
            </p:cNvPr>
            <p:cNvSpPr txBox="1"/>
            <p:nvPr/>
          </p:nvSpPr>
          <p:spPr>
            <a:xfrm>
              <a:off x="8069168" y="3840678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latin typeface="Arial" panose="020B0604020202020204" pitchFamily="34" charset="0"/>
                  <a:ea typeface="KaiTi" panose="02010609060101010101" pitchFamily="49" charset="-122"/>
                </a:rPr>
                <a:t>Legend</a:t>
              </a:r>
            </a:p>
          </p:txBody>
        </p:sp>
        <p:sp>
          <p:nvSpPr>
            <p:cNvPr id="191" name="Legend5" hidden="1">
              <a:extLst>
                <a:ext uri="{FF2B5EF4-FFF2-40B4-BE49-F238E27FC236}">
                  <a16:creationId xmlns:a16="http://schemas.microsoft.com/office/drawing/2014/main" xmlns="" id="{B7B740C0-D147-47E9-81BE-3711F0142303}"/>
                </a:ext>
              </a:extLst>
            </p:cNvPr>
            <p:cNvSpPr txBox="1"/>
            <p:nvPr/>
          </p:nvSpPr>
          <p:spPr>
            <a:xfrm>
              <a:off x="8069168" y="4216140"/>
              <a:ext cx="801504" cy="627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83"/>
                </a:spcAft>
              </a:pPr>
              <a:r>
                <a:rPr lang="en-US" sz="1125" dirty="0">
                  <a:latin typeface="Arial" panose="020B0604020202020204" pitchFamily="34" charset="0"/>
                  <a:ea typeface="KaiTi" panose="02010609060101010101" pitchFamily="49" charset="-122"/>
                </a:rPr>
                <a:t>Legend</a:t>
              </a:r>
            </a:p>
          </p:txBody>
        </p:sp>
        <p:grpSp>
          <p:nvGrpSpPr>
            <p:cNvPr id="192" name="MoonLegend1" hidden="1">
              <a:extLst>
                <a:ext uri="{FF2B5EF4-FFF2-40B4-BE49-F238E27FC236}">
                  <a16:creationId xmlns:a16="http://schemas.microsoft.com/office/drawing/2014/main" xmlns="" id="{2655632C-AB02-418E-86AC-FA6C44E1F0FF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05" name="Oval 204" hidden="1">
                <a:extLst>
                  <a:ext uri="{FF2B5EF4-FFF2-40B4-BE49-F238E27FC236}">
                    <a16:creationId xmlns:a16="http://schemas.microsoft.com/office/drawing/2014/main" xmlns="" id="{F9709FD7-BDE3-4C73-8659-F0680D2E4F14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latin typeface="Arial" panose="020B0604020202020204" pitchFamily="34" charset="0"/>
                  <a:ea typeface="KaiTi" panose="02010609060101010101" pitchFamily="49" charset="-122"/>
                </a:endParaRPr>
              </a:p>
            </p:txBody>
          </p:sp>
          <p:sp>
            <p:nvSpPr>
              <p:cNvPr id="206" name="Arc 205" hidden="1">
                <a:extLst>
                  <a:ext uri="{FF2B5EF4-FFF2-40B4-BE49-F238E27FC236}">
                    <a16:creationId xmlns:a16="http://schemas.microsoft.com/office/drawing/2014/main" xmlns="" id="{85937CE3-0390-409B-BFB2-90E396172A8B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latin typeface="Arial" panose="020B0604020202020204" pitchFamily="34" charset="0"/>
                  <a:ea typeface="KaiTi" panose="02010609060101010101" pitchFamily="49" charset="-122"/>
                </a:endParaRPr>
              </a:p>
            </p:txBody>
          </p:sp>
        </p:grpSp>
        <p:grpSp>
          <p:nvGrpSpPr>
            <p:cNvPr id="193" name="MoonLegend2" hidden="1">
              <a:extLst>
                <a:ext uri="{FF2B5EF4-FFF2-40B4-BE49-F238E27FC236}">
                  <a16:creationId xmlns:a16="http://schemas.microsoft.com/office/drawing/2014/main" xmlns="" id="{B2237E8E-D3A5-434B-AA6F-4F89BA485ED4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03" name="Oval 202" hidden="1">
                <a:extLst>
                  <a:ext uri="{FF2B5EF4-FFF2-40B4-BE49-F238E27FC236}">
                    <a16:creationId xmlns:a16="http://schemas.microsoft.com/office/drawing/2014/main" xmlns="" id="{82EFF678-6DCC-4201-BF5C-F53D0A308776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latin typeface="Arial" panose="020B0604020202020204" pitchFamily="34" charset="0"/>
                  <a:ea typeface="KaiTi" panose="02010609060101010101" pitchFamily="49" charset="-122"/>
                </a:endParaRPr>
              </a:p>
            </p:txBody>
          </p:sp>
          <p:sp>
            <p:nvSpPr>
              <p:cNvPr id="204" name="Arc 203" hidden="1">
                <a:extLst>
                  <a:ext uri="{FF2B5EF4-FFF2-40B4-BE49-F238E27FC236}">
                    <a16:creationId xmlns:a16="http://schemas.microsoft.com/office/drawing/2014/main" xmlns="" id="{743494C5-8752-440B-B42A-1D06379BB212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latin typeface="Arial" panose="020B0604020202020204" pitchFamily="34" charset="0"/>
                  <a:ea typeface="KaiTi" panose="02010609060101010101" pitchFamily="49" charset="-122"/>
                </a:endParaRPr>
              </a:p>
            </p:txBody>
          </p:sp>
        </p:grpSp>
        <p:grpSp>
          <p:nvGrpSpPr>
            <p:cNvPr id="194" name="MoonLegend3" hidden="1">
              <a:extLst>
                <a:ext uri="{FF2B5EF4-FFF2-40B4-BE49-F238E27FC236}">
                  <a16:creationId xmlns:a16="http://schemas.microsoft.com/office/drawing/2014/main" xmlns="" id="{E24284D3-EB27-44CB-86BB-CE71B9716F4D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01" name="Oval 200" hidden="1">
                <a:extLst>
                  <a:ext uri="{FF2B5EF4-FFF2-40B4-BE49-F238E27FC236}">
                    <a16:creationId xmlns:a16="http://schemas.microsoft.com/office/drawing/2014/main" xmlns="" id="{53CD0377-A5A6-4705-B771-753BC50DD0B8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latin typeface="Arial" panose="020B0604020202020204" pitchFamily="34" charset="0"/>
                  <a:ea typeface="KaiTi" panose="02010609060101010101" pitchFamily="49" charset="-122"/>
                </a:endParaRPr>
              </a:p>
            </p:txBody>
          </p:sp>
          <p:sp>
            <p:nvSpPr>
              <p:cNvPr id="202" name="Arc 201" hidden="1">
                <a:extLst>
                  <a:ext uri="{FF2B5EF4-FFF2-40B4-BE49-F238E27FC236}">
                    <a16:creationId xmlns:a16="http://schemas.microsoft.com/office/drawing/2014/main" xmlns="" id="{ECC7F613-A483-48AD-91B6-22701FB867B8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latin typeface="Arial" panose="020B0604020202020204" pitchFamily="34" charset="0"/>
                  <a:ea typeface="KaiTi" panose="02010609060101010101" pitchFamily="49" charset="-122"/>
                </a:endParaRPr>
              </a:p>
            </p:txBody>
          </p:sp>
        </p:grpSp>
        <p:grpSp>
          <p:nvGrpSpPr>
            <p:cNvPr id="195" name="MoonLegend4" hidden="1">
              <a:extLst>
                <a:ext uri="{FF2B5EF4-FFF2-40B4-BE49-F238E27FC236}">
                  <a16:creationId xmlns:a16="http://schemas.microsoft.com/office/drawing/2014/main" xmlns="" id="{B55AE5D3-5A5A-4ACD-8024-5F27BDC8F363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199" name="Oval 198" hidden="1">
                <a:extLst>
                  <a:ext uri="{FF2B5EF4-FFF2-40B4-BE49-F238E27FC236}">
                    <a16:creationId xmlns:a16="http://schemas.microsoft.com/office/drawing/2014/main" xmlns="" id="{5A8DCCA1-95C2-4D6E-9D4B-B1117094CD62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latin typeface="Arial" panose="020B0604020202020204" pitchFamily="34" charset="0"/>
                  <a:ea typeface="KaiTi" panose="02010609060101010101" pitchFamily="49" charset="-122"/>
                </a:endParaRPr>
              </a:p>
            </p:txBody>
          </p:sp>
          <p:sp>
            <p:nvSpPr>
              <p:cNvPr id="200" name="Arc 199" hidden="1">
                <a:extLst>
                  <a:ext uri="{FF2B5EF4-FFF2-40B4-BE49-F238E27FC236}">
                    <a16:creationId xmlns:a16="http://schemas.microsoft.com/office/drawing/2014/main" xmlns="" id="{4B8825BB-56C6-4B36-8C9A-B0A4CD24AD5C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latin typeface="Arial" panose="020B0604020202020204" pitchFamily="34" charset="0"/>
                  <a:ea typeface="KaiTi" panose="02010609060101010101" pitchFamily="49" charset="-122"/>
                </a:endParaRPr>
              </a:p>
            </p:txBody>
          </p:sp>
        </p:grpSp>
        <p:grpSp>
          <p:nvGrpSpPr>
            <p:cNvPr id="196" name="MoonLegend5" hidden="1">
              <a:extLst>
                <a:ext uri="{FF2B5EF4-FFF2-40B4-BE49-F238E27FC236}">
                  <a16:creationId xmlns:a16="http://schemas.microsoft.com/office/drawing/2014/main" xmlns="" id="{5096039B-7152-43ED-867F-19C9C36EB7DE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197" name="Oval 196" hidden="1">
                <a:extLst>
                  <a:ext uri="{FF2B5EF4-FFF2-40B4-BE49-F238E27FC236}">
                    <a16:creationId xmlns:a16="http://schemas.microsoft.com/office/drawing/2014/main" xmlns="" id="{964B9C05-888C-4939-863C-1AEBDEF0F536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  <a:latin typeface="Arial" panose="020B0604020202020204" pitchFamily="34" charset="0"/>
                  <a:ea typeface="KaiTi" panose="02010609060101010101" pitchFamily="49" charset="-122"/>
                </a:endParaRPr>
              </a:p>
            </p:txBody>
          </p:sp>
          <p:sp>
            <p:nvSpPr>
              <p:cNvPr id="198" name="Arc 197" hidden="1">
                <a:extLst>
                  <a:ext uri="{FF2B5EF4-FFF2-40B4-BE49-F238E27FC236}">
                    <a16:creationId xmlns:a16="http://schemas.microsoft.com/office/drawing/2014/main" xmlns="" id="{57038526-C598-4266-BA80-FE5075926EF4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latin typeface="Arial" panose="020B0604020202020204" pitchFamily="34" charset="0"/>
                  <a:ea typeface="KaiTi" panose="02010609060101010101" pitchFamily="49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362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  <p:sldLayoutId id="2147483993" r:id="rId18"/>
    <p:sldLayoutId id="2147483994" r:id="rId19"/>
    <p:sldLayoutId id="2147483995" r:id="rId20"/>
    <p:sldLayoutId id="2147483996" r:id="rId21"/>
  </p:sldLayoutIdLst>
  <p:txStyles>
    <p:titleStyle>
      <a:lvl1pPr algn="l" defTabSz="734083" rtl="0" eaLnBrk="1" latinLnBrk="0" hangingPunct="1">
        <a:lnSpc>
          <a:spcPct val="100000"/>
        </a:lnSpc>
        <a:spcBef>
          <a:spcPct val="0"/>
        </a:spcBef>
        <a:buNone/>
        <a:defRPr lang="en-US" sz="2007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Arial" panose="020B0604020202020204" pitchFamily="34" charset="0"/>
          <a:ea typeface="KaiTi" panose="02010609060101010101" pitchFamily="49" charset="-122"/>
          <a:cs typeface="+mj-cs"/>
        </a:defRPr>
      </a:lvl1pPr>
    </p:titleStyle>
    <p:bodyStyle>
      <a:lvl1pPr marL="0" indent="0" algn="l" defTabSz="734083" rtl="0" eaLnBrk="1" latinLnBrk="0" hangingPunct="1">
        <a:lnSpc>
          <a:spcPct val="100000"/>
        </a:lnSpc>
        <a:spcBef>
          <a:spcPts val="239"/>
        </a:spcBef>
        <a:spcAft>
          <a:spcPts val="239"/>
        </a:spcAft>
        <a:buClr>
          <a:schemeClr val="tx1"/>
        </a:buClr>
        <a:buSzPct val="100000"/>
        <a:buFont typeface="Segoe UI" panose="020B0502040204020203" pitchFamily="34" charset="0"/>
        <a:buChar char="​"/>
        <a:defRPr sz="1284" kern="1200">
          <a:solidFill>
            <a:schemeClr val="tx1"/>
          </a:solidFill>
          <a:latin typeface="Arial" panose="020B0604020202020204" pitchFamily="34" charset="0"/>
          <a:ea typeface="KaiTi" panose="02010609060101010101" pitchFamily="49" charset="-122"/>
          <a:cs typeface="Arial" panose="020B0604020202020204" pitchFamily="34" charset="0"/>
        </a:defRPr>
      </a:lvl1pPr>
      <a:lvl2pPr marL="183522" indent="-183522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Clr>
          <a:schemeClr val="tx1"/>
        </a:buClr>
        <a:buSzPct val="110000"/>
        <a:buFont typeface="Wingdings" panose="05000000000000000000" pitchFamily="2" charset="2"/>
        <a:buChar char=""/>
        <a:defRPr sz="1284" kern="1200">
          <a:solidFill>
            <a:schemeClr val="tx1"/>
          </a:solidFill>
          <a:latin typeface="Arial" panose="020B0604020202020204" pitchFamily="34" charset="0"/>
          <a:ea typeface="KaiTi" panose="02010609060101010101" pitchFamily="49" charset="-122"/>
          <a:cs typeface="Arial" panose="020B0604020202020204" pitchFamily="34" charset="0"/>
        </a:defRPr>
      </a:lvl2pPr>
      <a:lvl3pPr marL="352360" indent="-1688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284" kern="1200">
          <a:solidFill>
            <a:schemeClr val="tx1"/>
          </a:solidFill>
          <a:latin typeface="Arial" panose="020B0604020202020204" pitchFamily="34" charset="0"/>
          <a:ea typeface="KaiTi" panose="02010609060101010101" pitchFamily="49" charset="-122"/>
          <a:cs typeface="Arial" panose="020B0604020202020204" pitchFamily="34" charset="0"/>
        </a:defRPr>
      </a:lvl3pPr>
      <a:lvl4pPr marL="477155" indent="-124795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84" kern="1200">
          <a:solidFill>
            <a:schemeClr val="tx1"/>
          </a:solidFill>
          <a:latin typeface="Arial" panose="020B0604020202020204" pitchFamily="34" charset="0"/>
          <a:ea typeface="KaiTi" panose="02010609060101010101" pitchFamily="49" charset="-122"/>
          <a:cs typeface="Arial" panose="020B0604020202020204" pitchFamily="34" charset="0"/>
        </a:defRPr>
      </a:lvl4pPr>
      <a:lvl5pPr marL="653333" indent="-117455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Clr>
          <a:schemeClr val="tx1"/>
        </a:buClr>
        <a:buSzPct val="100000"/>
        <a:buFont typeface="Arial" panose="020B0604020202020204" pitchFamily="34" charset="0"/>
        <a:buChar char="̶"/>
        <a:defRPr sz="1284" kern="1200">
          <a:solidFill>
            <a:schemeClr val="tx1"/>
          </a:solidFill>
          <a:latin typeface="Arial" panose="020B0604020202020204" pitchFamily="34" charset="0"/>
          <a:ea typeface="KaiTi" panose="02010609060101010101" pitchFamily="49" charset="-122"/>
          <a:cs typeface="Arial" panose="020B0604020202020204" pitchFamily="34" charset="0"/>
        </a:defRPr>
      </a:lvl5pPr>
      <a:lvl6pPr marL="871725" indent="-1376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SzPct val="100000"/>
        <a:buFont typeface="Arial" panose="020B0604020202020204" pitchFamily="34" charset="0"/>
        <a:buChar char="▫"/>
        <a:defRPr sz="128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71725" indent="-1376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SzPct val="100000"/>
        <a:buFont typeface="Arial" panose="020B0604020202020204" pitchFamily="34" charset="0"/>
        <a:buChar char="▫"/>
        <a:defRPr sz="128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71725" indent="-1376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SzPct val="100000"/>
        <a:buFont typeface="Arial" panose="020B0604020202020204" pitchFamily="34" charset="0"/>
        <a:buChar char="▫"/>
        <a:defRPr sz="128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71725" indent="-137641" algn="l" defTabSz="734083" rtl="0" eaLnBrk="1" latinLnBrk="0" hangingPunct="1">
        <a:lnSpc>
          <a:spcPct val="100000"/>
        </a:lnSpc>
        <a:spcBef>
          <a:spcPts val="0"/>
        </a:spcBef>
        <a:spcAft>
          <a:spcPts val="239"/>
        </a:spcAft>
        <a:buSzPct val="100000"/>
        <a:buFont typeface="Arial" panose="020B0604020202020204" pitchFamily="34" charset="0"/>
        <a:buChar char="▫"/>
        <a:defRPr sz="128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1pPr>
      <a:lvl2pPr marL="367041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2pPr>
      <a:lvl3pPr marL="734083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3pPr>
      <a:lvl4pPr marL="1101123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468166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1835208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202247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569290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2936332" algn="l" defTabSz="7340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77" userDrawn="1">
          <p15:clr>
            <a:srgbClr val="5ACBF0"/>
          </p15:clr>
        </p15:guide>
        <p15:guide id="3" orient="horz" pos="10798" userDrawn="1">
          <p15:clr>
            <a:srgbClr val="5ACBF0"/>
          </p15:clr>
        </p15:guide>
        <p15:guide id="4" orient="horz" pos="2964" userDrawn="1">
          <p15:clr>
            <a:srgbClr val="F26B43"/>
          </p15:clr>
        </p15:guide>
        <p15:guide id="5" pos="4398" userDrawn="1">
          <p15:clr>
            <a:srgbClr val="F26B43"/>
          </p15:clr>
        </p15:guide>
        <p15:guide id="6" pos="207" userDrawn="1">
          <p15:clr>
            <a:srgbClr val="F26B43"/>
          </p15:clr>
        </p15:guide>
        <p15:guide id="8" orient="horz" pos="112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4.svg"/><Relationship Id="rId18" Type="http://schemas.openxmlformats.org/officeDocument/2006/relationships/image" Target="../media/image22.png"/><Relationship Id="rId3" Type="http://schemas.openxmlformats.org/officeDocument/2006/relationships/tags" Target="../tags/tag693.xml"/><Relationship Id="rId21" Type="http://schemas.openxmlformats.org/officeDocument/2006/relationships/hyperlink" Target="mailto:OpenCommunication@fit-foxconn.com" TargetMode="External"/><Relationship Id="rId7" Type="http://schemas.openxmlformats.org/officeDocument/2006/relationships/image" Target="../media/image11.emf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tags" Target="../tags/tag692.xml"/><Relationship Id="rId16" Type="http://schemas.openxmlformats.org/officeDocument/2006/relationships/image" Target="../media/image20.emf"/><Relationship Id="rId20" Type="http://schemas.openxmlformats.org/officeDocument/2006/relationships/image" Target="../media/image32.svg"/><Relationship Id="rId1" Type="http://schemas.openxmlformats.org/officeDocument/2006/relationships/vmlDrawing" Target="../drawings/vmlDrawing98.v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22.sv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tags" Target="../tags/tag694.xml"/><Relationship Id="rId9" Type="http://schemas.openxmlformats.org/officeDocument/2006/relationships/image" Target="../media/image20.svg"/><Relationship Id="rId14" Type="http://schemas.openxmlformats.org/officeDocument/2006/relationships/image" Target="../media/image18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xmlns="" id="{9F0C4272-1070-FCD8-75C6-8E377DE11C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3994902"/>
              </p:ext>
            </p:extLst>
          </p:nvPr>
        </p:nvGraphicFramePr>
        <p:xfrm>
          <a:off x="1916466" y="-1508070"/>
          <a:ext cx="806" cy="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6" name="think-cell Slide" r:id="rId6" imgW="338" imgH="340" progId="TCLayout.ActiveDocument.1">
                  <p:embed/>
                </p:oleObj>
              </mc:Choice>
              <mc:Fallback>
                <p:oleObj name="think-cell Slide" r:id="rId6" imgW="338" imgH="340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xmlns="" id="{9F0C4272-1070-FCD8-75C6-8E377DE11C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16466" y="-1508070"/>
                        <a:ext cx="806" cy="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B74AC7BC-6EF9-4946-6CD9-0859C48041F3}"/>
              </a:ext>
            </a:extLst>
          </p:cNvPr>
          <p:cNvSpPr>
            <a:spLocks/>
          </p:cNvSpPr>
          <p:nvPr/>
        </p:nvSpPr>
        <p:spPr>
          <a:xfrm>
            <a:off x="2013037" y="2262144"/>
            <a:ext cx="3256323" cy="35789"/>
          </a:xfrm>
          <a:prstGeom prst="rect">
            <a:avLst/>
          </a:prstGeom>
          <a:solidFill>
            <a:srgbClr val="0240F5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452" tIns="23226" rIns="46452" bIns="23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53"/>
              </a:spcBef>
              <a:spcAft>
                <a:spcPts val="153"/>
              </a:spcAft>
            </a:pPr>
            <a:endParaRPr lang="en-US" sz="1400" dirty="0" err="1">
              <a:solidFill>
                <a:schemeClr val="tx1"/>
              </a:solidFill>
              <a:latin typeface="Arial" panose="020B0604020202020204" pitchFamily="34" charset="0"/>
              <a:ea typeface="DFKai-SB" panose="03000509000000000000" pitchFamily="49" charset="-120"/>
              <a:cs typeface="Arial" panose="020B0604020202020204" pitchFamily="34" charset="0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xmlns="" id="{20B0867C-C9A1-3C52-832E-1B23DE558F43}"/>
              </a:ext>
            </a:extLst>
          </p:cNvPr>
          <p:cNvSpPr/>
          <p:nvPr/>
        </p:nvSpPr>
        <p:spPr>
          <a:xfrm>
            <a:off x="3467980" y="1531060"/>
            <a:ext cx="346422" cy="346422"/>
          </a:xfrm>
          <a:prstGeom prst="ellipse">
            <a:avLst/>
          </a:prstGeom>
          <a:solidFill>
            <a:srgbClr val="0240F5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452" tIns="23226" rIns="46452" bIns="23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53"/>
              </a:spcBef>
              <a:spcAft>
                <a:spcPts val="153"/>
              </a:spcAft>
            </a:pPr>
            <a:endParaRPr lang="en-US" sz="915" dirty="0" err="1">
              <a:solidFill>
                <a:schemeClr val="bg1"/>
              </a:solidFill>
              <a:latin typeface="Arial" panose="020B0604020202020204" pitchFamily="34" charset="0"/>
              <a:ea typeface="DFKai-SB" panose="03000509000000000000" pitchFamily="49" charset="-120"/>
              <a:cs typeface="Arial" panose="020B0604020202020204" pitchFamily="34" charset="0"/>
            </a:endParaRP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xmlns="" id="{4E01651C-09AD-1CBA-C554-8D18CD3BC9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46544" y="1451397"/>
            <a:ext cx="300685" cy="354975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40F10DC4-DDAE-D981-99C8-DF9288AD7AF8}"/>
              </a:ext>
            </a:extLst>
          </p:cNvPr>
          <p:cNvSpPr>
            <a:spLocks/>
          </p:cNvSpPr>
          <p:nvPr/>
        </p:nvSpPr>
        <p:spPr>
          <a:xfrm>
            <a:off x="2013037" y="8826465"/>
            <a:ext cx="3256323" cy="35789"/>
          </a:xfrm>
          <a:prstGeom prst="rect">
            <a:avLst/>
          </a:prstGeom>
          <a:solidFill>
            <a:srgbClr val="0240F5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452" tIns="23226" rIns="46452" bIns="23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53"/>
              </a:spcBef>
              <a:spcAft>
                <a:spcPts val="153"/>
              </a:spcAft>
            </a:pPr>
            <a:endParaRPr lang="en-US" sz="813" dirty="0" err="1">
              <a:solidFill>
                <a:schemeClr val="tx1"/>
              </a:solidFill>
              <a:latin typeface="Arial" panose="020B0604020202020204" pitchFamily="34" charset="0"/>
              <a:ea typeface="DFKai-SB" panose="03000509000000000000" pitchFamily="49" charset="-12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18C0E48-28EC-08BF-82AA-FCB2042D9A1F}"/>
              </a:ext>
            </a:extLst>
          </p:cNvPr>
          <p:cNvGrpSpPr/>
          <p:nvPr/>
        </p:nvGrpSpPr>
        <p:grpSpPr>
          <a:xfrm>
            <a:off x="3467987" y="7688796"/>
            <a:ext cx="433533" cy="380180"/>
            <a:chOff x="3467979" y="6531428"/>
            <a:chExt cx="433533" cy="380180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xmlns="" id="{868EB4F1-57AE-74C4-7B96-5A78F82332A5}"/>
                </a:ext>
              </a:extLst>
            </p:cNvPr>
            <p:cNvSpPr/>
            <p:nvPr/>
          </p:nvSpPr>
          <p:spPr>
            <a:xfrm>
              <a:off x="3467979" y="6565186"/>
              <a:ext cx="346422" cy="346422"/>
            </a:xfrm>
            <a:prstGeom prst="ellipse">
              <a:avLst/>
            </a:prstGeom>
            <a:solidFill>
              <a:srgbClr val="0240F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452" tIns="23226" rIns="46452" bIns="232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53"/>
                </a:spcBef>
                <a:spcAft>
                  <a:spcPts val="153"/>
                </a:spcAft>
              </a:pPr>
              <a:endParaRPr lang="en-US" sz="915" dirty="0" err="1">
                <a:solidFill>
                  <a:schemeClr val="bg1"/>
                </a:solidFill>
                <a:latin typeface="Arial" panose="020B0604020202020204" pitchFamily="34" charset="0"/>
                <a:ea typeface="DFKai-SB" panose="03000509000000000000" pitchFamily="49" charset="-120"/>
                <a:cs typeface="Arial" panose="020B0604020202020204" pitchFamily="34" charset="0"/>
              </a:endParaRPr>
            </a:p>
          </p:txBody>
        </p:sp>
        <p:pic>
          <p:nvPicPr>
            <p:cNvPr id="468" name="CustomIcon">
              <a:extLst>
                <a:ext uri="{FF2B5EF4-FFF2-40B4-BE49-F238E27FC236}">
                  <a16:creationId xmlns:a16="http://schemas.microsoft.com/office/drawing/2014/main" xmlns="" id="{17B37CF4-2618-BDDD-B535-BB10EB08B9AA}"/>
                </a:ext>
              </a:extLst>
            </p:cNvPr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3546538" y="6531428"/>
              <a:ext cx="354974" cy="354975"/>
            </a:xfrm>
            <a:prstGeom prst="rect">
              <a:avLst/>
            </a:prstGeom>
          </p:spPr>
        </p:pic>
      </p:grpSp>
      <p:cxnSp>
        <p:nvCxnSpPr>
          <p:cNvPr id="77" name="直线连接符 76">
            <a:extLst>
              <a:ext uri="{FF2B5EF4-FFF2-40B4-BE49-F238E27FC236}">
                <a16:creationId xmlns:a16="http://schemas.microsoft.com/office/drawing/2014/main" xmlns="" id="{19FB96F9-55F4-56FA-97A4-68D7DC5F8512}"/>
              </a:ext>
            </a:extLst>
          </p:cNvPr>
          <p:cNvCxnSpPr>
            <a:cxnSpLocks/>
          </p:cNvCxnSpPr>
          <p:nvPr/>
        </p:nvCxnSpPr>
        <p:spPr>
          <a:xfrm>
            <a:off x="2189338" y="17446823"/>
            <a:ext cx="2947143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EAF7891-FB75-B89A-D93A-F7DE55D38A88}"/>
              </a:ext>
            </a:extLst>
          </p:cNvPr>
          <p:cNvGrpSpPr/>
          <p:nvPr/>
        </p:nvGrpSpPr>
        <p:grpSpPr>
          <a:xfrm>
            <a:off x="3467979" y="17643630"/>
            <a:ext cx="389850" cy="380182"/>
            <a:chOff x="3467979" y="17121558"/>
            <a:chExt cx="389850" cy="380182"/>
          </a:xfrm>
        </p:grpSpPr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xmlns="" id="{674B436A-3484-81FF-7E03-D9CB8148B54E}"/>
                </a:ext>
              </a:extLst>
            </p:cNvPr>
            <p:cNvSpPr/>
            <p:nvPr/>
          </p:nvSpPr>
          <p:spPr>
            <a:xfrm>
              <a:off x="3467979" y="17155318"/>
              <a:ext cx="346422" cy="346422"/>
            </a:xfrm>
            <a:prstGeom prst="ellipse">
              <a:avLst/>
            </a:prstGeom>
            <a:solidFill>
              <a:srgbClr val="0240F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452" tIns="23226" rIns="46452" bIns="232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53"/>
                </a:spcBef>
                <a:spcAft>
                  <a:spcPts val="153"/>
                </a:spcAft>
              </a:pPr>
              <a:endParaRPr lang="en-US" sz="915" dirty="0" err="1">
                <a:solidFill>
                  <a:schemeClr val="bg1"/>
                </a:solidFill>
                <a:latin typeface="Arial" panose="020B0604020202020204" pitchFamily="34" charset="0"/>
                <a:ea typeface="DFKai-SB" panose="03000509000000000000" pitchFamily="49" charset="-120"/>
                <a:cs typeface="Arial" panose="020B0604020202020204" pitchFamily="34" charset="0"/>
              </a:endParaRPr>
            </a:p>
          </p:txBody>
        </p:sp>
        <p:pic>
          <p:nvPicPr>
            <p:cNvPr id="115" name="图形 114">
              <a:extLst>
                <a:ext uri="{FF2B5EF4-FFF2-40B4-BE49-F238E27FC236}">
                  <a16:creationId xmlns:a16="http://schemas.microsoft.com/office/drawing/2014/main" xmlns="" id="{8C1BAB55-C942-64B8-41DC-A3D57B975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3546537" y="17121558"/>
              <a:ext cx="311292" cy="311292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F7A3267-20D9-EBCC-6711-086186353227}"/>
              </a:ext>
            </a:extLst>
          </p:cNvPr>
          <p:cNvGrpSpPr/>
          <p:nvPr/>
        </p:nvGrpSpPr>
        <p:grpSpPr>
          <a:xfrm>
            <a:off x="0" y="-39022"/>
            <a:ext cx="7315200" cy="1364720"/>
            <a:chOff x="0" y="-32848"/>
            <a:chExt cx="7315200" cy="136472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38C4D78B-2460-4EC8-54CB-BCE70E6F8161}"/>
                </a:ext>
              </a:extLst>
            </p:cNvPr>
            <p:cNvSpPr>
              <a:spLocks/>
            </p:cNvSpPr>
            <p:nvPr/>
          </p:nvSpPr>
          <p:spPr>
            <a:xfrm>
              <a:off x="0" y="9721"/>
              <a:ext cx="7315200" cy="1189103"/>
            </a:xfrm>
            <a:prstGeom prst="rect">
              <a:avLst/>
            </a:prstGeom>
            <a:solidFill>
              <a:srgbClr val="0240F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452" tIns="23226" rIns="46452" bIns="232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53"/>
                </a:spcBef>
                <a:spcAft>
                  <a:spcPts val="153"/>
                </a:spcAft>
              </a:pPr>
              <a:endParaRPr lang="en-US" sz="813" dirty="0" err="1">
                <a:solidFill>
                  <a:schemeClr val="bg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8204FC72-BDC8-6187-B202-750FB92F9E9A}"/>
                </a:ext>
              </a:extLst>
            </p:cNvPr>
            <p:cNvGrpSpPr/>
            <p:nvPr/>
          </p:nvGrpSpPr>
          <p:grpSpPr>
            <a:xfrm>
              <a:off x="232296" y="1123228"/>
              <a:ext cx="1594240" cy="208644"/>
              <a:chOff x="232295" y="799356"/>
              <a:chExt cx="1594240" cy="208644"/>
            </a:xfrm>
          </p:grpSpPr>
          <p:sp>
            <p:nvSpPr>
              <p:cNvPr id="48" name="圆角矩形 47">
                <a:extLst>
                  <a:ext uri="{FF2B5EF4-FFF2-40B4-BE49-F238E27FC236}">
                    <a16:creationId xmlns:a16="http://schemas.microsoft.com/office/drawing/2014/main" xmlns="" id="{BFFD07DC-8A41-3B19-5639-DEDF50B9E94D}"/>
                  </a:ext>
                </a:extLst>
              </p:cNvPr>
              <p:cNvSpPr/>
              <p:nvPr/>
            </p:nvSpPr>
            <p:spPr>
              <a:xfrm>
                <a:off x="232295" y="799356"/>
                <a:ext cx="1594240" cy="208644"/>
              </a:xfrm>
              <a:prstGeom prst="roundRect">
                <a:avLst/>
              </a:prstGeom>
              <a:solidFill>
                <a:schemeClr val="accent2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6452" tIns="23226" rIns="46452" bIns="2322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53"/>
                  </a:spcBef>
                  <a:spcAft>
                    <a:spcPts val="153"/>
                  </a:spcAft>
                </a:pPr>
                <a:endParaRPr lang="en-US" sz="12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文字方塊 74">
                <a:extLst>
                  <a:ext uri="{FF2B5EF4-FFF2-40B4-BE49-F238E27FC236}">
                    <a16:creationId xmlns:a16="http://schemas.microsoft.com/office/drawing/2014/main" xmlns="" id="{BFFE11E4-643D-C180-7B53-F75B9A073D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57" y="811345"/>
                <a:ext cx="1203856" cy="18466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zh-CN" sz="12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PMingLiU" panose="02020500000000000000" pitchFamily="18" charset="-120"/>
                    <a:cs typeface="Arial" panose="020B0604020202020204" pitchFamily="34" charset="0"/>
                  </a:rPr>
                  <a:t>Oct.</a:t>
                </a:r>
                <a:r>
                  <a:rPr lang="en-US" altLang="zh-TW" sz="12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PMingLiU" panose="02020500000000000000" pitchFamily="18" charset="-120"/>
                    <a:cs typeface="Arial" panose="020B0604020202020204" pitchFamily="34" charset="0"/>
                  </a:rPr>
                  <a:t>1</a:t>
                </a:r>
                <a:r>
                  <a:rPr lang="en-US" altLang="zh-CN" sz="12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PMingLiU" panose="02020500000000000000" pitchFamily="18" charset="-120"/>
                    <a:cs typeface="Arial" panose="020B0604020202020204" pitchFamily="34" charset="0"/>
                  </a:rPr>
                  <a:t>8</a:t>
                </a:r>
                <a:r>
                  <a:rPr lang="en-US" sz="12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PMingLiU" panose="02020500000000000000" pitchFamily="18" charset="-120"/>
                    <a:cs typeface="Arial" panose="020B0604020202020204" pitchFamily="34" charset="0"/>
                  </a:rPr>
                  <a:t>.202</a:t>
                </a:r>
                <a:r>
                  <a:rPr lang="en-US" altLang="zh-CN" sz="12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PMingLiU" panose="02020500000000000000" pitchFamily="18" charset="-120"/>
                    <a:cs typeface="Arial" panose="020B0604020202020204" pitchFamily="34" charset="0"/>
                  </a:rPr>
                  <a:t>4</a:t>
                </a:r>
                <a:r>
                  <a:rPr lang="en-US" sz="12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PMingLiU" panose="02020500000000000000" pitchFamily="18" charset="-120"/>
                    <a:cs typeface="Arial" panose="020B0604020202020204" pitchFamily="34" charset="0"/>
                  </a:rPr>
                  <a:t> No.</a:t>
                </a:r>
                <a:r>
                  <a:rPr lang="en-US" altLang="zh-CN" sz="12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PMingLiU" panose="02020500000000000000" pitchFamily="18" charset="-120"/>
                    <a:cs typeface="Arial" panose="020B0604020202020204" pitchFamily="34" charset="0"/>
                  </a:rPr>
                  <a:t>1</a:t>
                </a:r>
                <a:endParaRPr lang="zh-TW" altLang="en-US" sz="1200" kern="100" dirty="0">
                  <a:solidFill>
                    <a:schemeClr val="bg1"/>
                  </a:solidFill>
                  <a:latin typeface="Arial" panose="020B0604020202020204" pitchFamily="34" charset="0"/>
                  <a:ea typeface="PMingLiU" panose="02020500000000000000" pitchFamily="18" charset="-12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D5C70E33-58FF-2017-ABF7-A25B210DCB38}"/>
                </a:ext>
              </a:extLst>
            </p:cNvPr>
            <p:cNvGrpSpPr/>
            <p:nvPr/>
          </p:nvGrpSpPr>
          <p:grpSpPr>
            <a:xfrm>
              <a:off x="274324" y="135036"/>
              <a:ext cx="1455381" cy="212479"/>
              <a:chOff x="3839486" y="5377686"/>
              <a:chExt cx="4685084" cy="684000"/>
            </a:xfrm>
          </p:grpSpPr>
          <p:pic>
            <p:nvPicPr>
              <p:cNvPr id="10" name="圖片 1" descr="一張含有 字型, 圖形, 文字, 標誌 的圖片&#10;&#10;自動產生的描述">
                <a:extLst>
                  <a:ext uri="{FF2B5EF4-FFF2-40B4-BE49-F238E27FC236}">
                    <a16:creationId xmlns:a16="http://schemas.microsoft.com/office/drawing/2014/main" xmlns="" id="{CCC89780-2067-711E-2C35-A86634B0B8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15295" y="5377686"/>
                <a:ext cx="1909275" cy="684000"/>
              </a:xfrm>
              <a:prstGeom prst="rect">
                <a:avLst/>
              </a:prstGeom>
            </p:spPr>
          </p:pic>
          <p:sp>
            <p:nvSpPr>
              <p:cNvPr id="19" name="Google Shape;184;p1">
                <a:extLst>
                  <a:ext uri="{FF2B5EF4-FFF2-40B4-BE49-F238E27FC236}">
                    <a16:creationId xmlns:a16="http://schemas.microsoft.com/office/drawing/2014/main" xmlns="" id="{FF29F0C9-C179-CA82-2BDF-9927160D6F72}"/>
                  </a:ext>
                </a:extLst>
              </p:cNvPr>
              <p:cNvSpPr/>
              <p:nvPr/>
            </p:nvSpPr>
            <p:spPr>
              <a:xfrm>
                <a:off x="3839486" y="5427042"/>
                <a:ext cx="2775809" cy="556260"/>
              </a:xfrm>
              <a:prstGeom prst="rect">
                <a:avLst/>
              </a:prstGeom>
              <a:blipFill rotWithShape="1">
                <a:blip r:embed="rId15">
                  <a:alphaModFix/>
                </a:blip>
                <a:srcRect/>
                <a:stretch>
                  <a:fillRect r="-174926"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defRPr/>
                </a:pPr>
                <a:endParaRPr sz="915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8094" name="图片 78093">
              <a:extLst>
                <a:ext uri="{FF2B5EF4-FFF2-40B4-BE49-F238E27FC236}">
                  <a16:creationId xmlns:a16="http://schemas.microsoft.com/office/drawing/2014/main" xmlns="" id="{8B92358C-344A-810B-A2F7-8A0ABBC7C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r="11146"/>
            <a:stretch/>
          </p:blipFill>
          <p:spPr>
            <a:xfrm>
              <a:off x="5578957" y="-32848"/>
              <a:ext cx="1525894" cy="1181231"/>
            </a:xfrm>
            <a:prstGeom prst="rect">
              <a:avLst/>
            </a:prstGeom>
          </p:spPr>
        </p:pic>
      </p:grpSp>
      <p:sp>
        <p:nvSpPr>
          <p:cNvPr id="40" name="椭圆 483">
            <a:extLst>
              <a:ext uri="{FF2B5EF4-FFF2-40B4-BE49-F238E27FC236}">
                <a16:creationId xmlns:a16="http://schemas.microsoft.com/office/drawing/2014/main" xmlns="" id="{7CBDAFAE-EDA8-7A02-063B-02416930DB1F}"/>
              </a:ext>
            </a:extLst>
          </p:cNvPr>
          <p:cNvSpPr/>
          <p:nvPr/>
        </p:nvSpPr>
        <p:spPr>
          <a:xfrm>
            <a:off x="638516" y="11932446"/>
            <a:ext cx="243350" cy="243350"/>
          </a:xfrm>
          <a:prstGeom prst="ellipse">
            <a:avLst/>
          </a:prstGeom>
          <a:solidFill>
            <a:schemeClr val="accent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452" tIns="23226" rIns="46452" bIns="23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53"/>
              </a:spcBef>
              <a:spcAft>
                <a:spcPts val="153"/>
              </a:spcAft>
            </a:pPr>
            <a:endParaRPr lang="en-US" sz="915" dirty="0" err="1">
              <a:solidFill>
                <a:schemeClr val="bg1"/>
              </a:solidFill>
              <a:latin typeface="Arial" panose="020B0604020202020204" pitchFamily="34" charset="0"/>
              <a:ea typeface="DFKai-SB" panose="03000509000000000000" pitchFamily="49" charset="-120"/>
              <a:cs typeface="Arial" panose="020B0604020202020204" pitchFamily="34" charset="0"/>
            </a:endParaRPr>
          </a:p>
        </p:txBody>
      </p:sp>
      <p:sp>
        <p:nvSpPr>
          <p:cNvPr id="42" name="椭圆 486">
            <a:extLst>
              <a:ext uri="{FF2B5EF4-FFF2-40B4-BE49-F238E27FC236}">
                <a16:creationId xmlns:a16="http://schemas.microsoft.com/office/drawing/2014/main" xmlns="" id="{1606B6CF-EAB1-15AE-A641-4B82974B20C5}"/>
              </a:ext>
            </a:extLst>
          </p:cNvPr>
          <p:cNvSpPr/>
          <p:nvPr/>
        </p:nvSpPr>
        <p:spPr>
          <a:xfrm>
            <a:off x="676724" y="11867413"/>
            <a:ext cx="243350" cy="243350"/>
          </a:xfrm>
          <a:prstGeom prst="ellipse">
            <a:avLst/>
          </a:prstGeom>
          <a:noFill/>
          <a:ln w="12700" cap="sq">
            <a:solidFill>
              <a:srgbClr val="0240F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452" tIns="23226" rIns="46452" bIns="23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53"/>
              </a:spcBef>
              <a:spcAft>
                <a:spcPts val="153"/>
              </a:spcAft>
            </a:pPr>
            <a:endParaRPr lang="en-US" sz="915" dirty="0" err="1">
              <a:solidFill>
                <a:schemeClr val="bg1"/>
              </a:solidFill>
              <a:latin typeface="Arial" panose="020B0604020202020204" pitchFamily="34" charset="0"/>
              <a:ea typeface="DFKai-SB" panose="03000509000000000000" pitchFamily="49" charset="-120"/>
              <a:cs typeface="Arial" panose="020B0604020202020204" pitchFamily="34" charset="0"/>
            </a:endParaRPr>
          </a:p>
        </p:txBody>
      </p:sp>
      <p:sp>
        <p:nvSpPr>
          <p:cNvPr id="43" name="TextBox 78121">
            <a:extLst>
              <a:ext uri="{FF2B5EF4-FFF2-40B4-BE49-F238E27FC236}">
                <a16:creationId xmlns:a16="http://schemas.microsoft.com/office/drawing/2014/main" xmlns="" id="{8B865ACD-23C0-7316-B316-B42D39E3D47E}"/>
              </a:ext>
            </a:extLst>
          </p:cNvPr>
          <p:cNvSpPr txBox="1">
            <a:spLocks/>
          </p:cNvSpPr>
          <p:nvPr/>
        </p:nvSpPr>
        <p:spPr>
          <a:xfrm>
            <a:off x="767807" y="11918730"/>
            <a:ext cx="61201" cy="140808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153"/>
              </a:spcBef>
              <a:spcAft>
                <a:spcPts val="153"/>
              </a:spcAft>
              <a:defRPr/>
            </a:pPr>
            <a:r>
              <a:rPr lang="en-US" altLang="zh-TW" sz="915" b="1" dirty="0">
                <a:solidFill>
                  <a:srgbClr val="0240F5"/>
                </a:solidFill>
                <a:latin typeface="Arial" panose="020B0604020202020204" pitchFamily="34" charset="0"/>
                <a:ea typeface="DFKai-SB" panose="03000509000000000000" pitchFamily="49" charset="-12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椭圆 491">
            <a:extLst>
              <a:ext uri="{FF2B5EF4-FFF2-40B4-BE49-F238E27FC236}">
                <a16:creationId xmlns:a16="http://schemas.microsoft.com/office/drawing/2014/main" xmlns="" id="{E196732E-6A53-363F-2698-FD6BF353679B}"/>
              </a:ext>
            </a:extLst>
          </p:cNvPr>
          <p:cNvSpPr/>
          <p:nvPr/>
        </p:nvSpPr>
        <p:spPr>
          <a:xfrm>
            <a:off x="638516" y="13790868"/>
            <a:ext cx="243350" cy="243350"/>
          </a:xfrm>
          <a:prstGeom prst="ellipse">
            <a:avLst/>
          </a:prstGeom>
          <a:solidFill>
            <a:schemeClr val="accent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452" tIns="23226" rIns="46452" bIns="23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53"/>
              </a:spcBef>
              <a:spcAft>
                <a:spcPts val="153"/>
              </a:spcAft>
            </a:pPr>
            <a:endParaRPr lang="en-US" sz="915" dirty="0" err="1">
              <a:solidFill>
                <a:schemeClr val="bg1"/>
              </a:solidFill>
              <a:latin typeface="Arial" panose="020B0604020202020204" pitchFamily="34" charset="0"/>
              <a:ea typeface="DFKai-SB" panose="03000509000000000000" pitchFamily="49" charset="-120"/>
              <a:cs typeface="Arial" panose="020B0604020202020204" pitchFamily="34" charset="0"/>
            </a:endParaRPr>
          </a:p>
        </p:txBody>
      </p:sp>
      <p:sp>
        <p:nvSpPr>
          <p:cNvPr id="46" name="椭圆 492">
            <a:extLst>
              <a:ext uri="{FF2B5EF4-FFF2-40B4-BE49-F238E27FC236}">
                <a16:creationId xmlns:a16="http://schemas.microsoft.com/office/drawing/2014/main" xmlns="" id="{6DE77F08-258A-CD2E-8550-4EE7AD68879E}"/>
              </a:ext>
            </a:extLst>
          </p:cNvPr>
          <p:cNvSpPr/>
          <p:nvPr/>
        </p:nvSpPr>
        <p:spPr>
          <a:xfrm>
            <a:off x="676724" y="13725836"/>
            <a:ext cx="243350" cy="243350"/>
          </a:xfrm>
          <a:prstGeom prst="ellipse">
            <a:avLst/>
          </a:prstGeom>
          <a:noFill/>
          <a:ln w="12700" cap="sq">
            <a:solidFill>
              <a:srgbClr val="0240F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452" tIns="23226" rIns="46452" bIns="23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53"/>
              </a:spcBef>
              <a:spcAft>
                <a:spcPts val="153"/>
              </a:spcAft>
            </a:pPr>
            <a:endParaRPr lang="en-US" sz="915" dirty="0" err="1">
              <a:solidFill>
                <a:schemeClr val="bg1"/>
              </a:solidFill>
              <a:latin typeface="Arial" panose="020B0604020202020204" pitchFamily="34" charset="0"/>
              <a:ea typeface="DFKai-SB" panose="03000509000000000000" pitchFamily="49" charset="-120"/>
              <a:cs typeface="Arial" panose="020B0604020202020204" pitchFamily="34" charset="0"/>
            </a:endParaRPr>
          </a:p>
        </p:txBody>
      </p:sp>
      <p:sp>
        <p:nvSpPr>
          <p:cNvPr id="47" name="TextBox 78121">
            <a:extLst>
              <a:ext uri="{FF2B5EF4-FFF2-40B4-BE49-F238E27FC236}">
                <a16:creationId xmlns:a16="http://schemas.microsoft.com/office/drawing/2014/main" xmlns="" id="{82BB7D8A-4738-3BCD-5F9E-43D6BF24F96B}"/>
              </a:ext>
            </a:extLst>
          </p:cNvPr>
          <p:cNvSpPr txBox="1">
            <a:spLocks/>
          </p:cNvSpPr>
          <p:nvPr/>
        </p:nvSpPr>
        <p:spPr>
          <a:xfrm>
            <a:off x="761922" y="13777152"/>
            <a:ext cx="72971" cy="140808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153"/>
              </a:spcBef>
              <a:spcAft>
                <a:spcPts val="153"/>
              </a:spcAft>
              <a:defRPr/>
            </a:pPr>
            <a:r>
              <a:rPr lang="en-US" altLang="zh-TW" sz="915" b="1" dirty="0">
                <a:solidFill>
                  <a:srgbClr val="0240F5"/>
                </a:solidFill>
                <a:latin typeface="Arial" panose="020B0604020202020204" pitchFamily="34" charset="0"/>
                <a:ea typeface="DFKai-SB" panose="03000509000000000000" pitchFamily="49" charset="-12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45534B4-4198-6D32-62A3-399A4C1F7908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555576" y="6162672"/>
            <a:ext cx="1162050" cy="1162050"/>
          </a:xfrm>
          <a:prstGeom prst="rect">
            <a:avLst/>
          </a:prstGeom>
        </p:spPr>
      </p:pic>
      <p:sp>
        <p:nvSpPr>
          <p:cNvPr id="23" name="矩形 472">
            <a:extLst>
              <a:ext uri="{FF2B5EF4-FFF2-40B4-BE49-F238E27FC236}">
                <a16:creationId xmlns:a16="http://schemas.microsoft.com/office/drawing/2014/main" xmlns="" id="{A5C53BAC-1799-38F2-D533-1CBC3853D69F}"/>
              </a:ext>
            </a:extLst>
          </p:cNvPr>
          <p:cNvSpPr>
            <a:spLocks/>
          </p:cNvSpPr>
          <p:nvPr/>
        </p:nvSpPr>
        <p:spPr>
          <a:xfrm>
            <a:off x="2013034" y="15974282"/>
            <a:ext cx="3256323" cy="35789"/>
          </a:xfrm>
          <a:prstGeom prst="rect">
            <a:avLst/>
          </a:prstGeom>
          <a:solidFill>
            <a:srgbClr val="0240F5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452" tIns="23226" rIns="46452" bIns="23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53"/>
              </a:spcBef>
              <a:spcAft>
                <a:spcPts val="153"/>
              </a:spcAft>
            </a:pPr>
            <a:endParaRPr lang="en-US" sz="813" dirty="0" err="1">
              <a:solidFill>
                <a:schemeClr val="tx1"/>
              </a:solidFill>
              <a:latin typeface="Arial" panose="020B0604020202020204" pitchFamily="34" charset="0"/>
              <a:ea typeface="DFKai-SB" panose="03000509000000000000" pitchFamily="49" charset="-120"/>
              <a:cs typeface="Arial" panose="020B0604020202020204" pitchFamily="34" charset="0"/>
            </a:endParaRPr>
          </a:p>
        </p:txBody>
      </p:sp>
      <p:sp>
        <p:nvSpPr>
          <p:cNvPr id="27" name="椭圆 50">
            <a:extLst>
              <a:ext uri="{FF2B5EF4-FFF2-40B4-BE49-F238E27FC236}">
                <a16:creationId xmlns:a16="http://schemas.microsoft.com/office/drawing/2014/main" xmlns="" id="{CE07C810-F6F5-B3E8-9443-4FE4D0DD4D4B}"/>
              </a:ext>
            </a:extLst>
          </p:cNvPr>
          <p:cNvSpPr/>
          <p:nvPr/>
        </p:nvSpPr>
        <p:spPr>
          <a:xfrm>
            <a:off x="3467980" y="14939829"/>
            <a:ext cx="346422" cy="346422"/>
          </a:xfrm>
          <a:prstGeom prst="ellipse">
            <a:avLst/>
          </a:prstGeom>
          <a:solidFill>
            <a:srgbClr val="0240F5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452" tIns="23226" rIns="46452" bIns="23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53"/>
              </a:spcBef>
              <a:spcAft>
                <a:spcPts val="153"/>
              </a:spcAft>
            </a:pPr>
            <a:endParaRPr lang="en-US" sz="915" dirty="0" err="1">
              <a:solidFill>
                <a:schemeClr val="bg1"/>
              </a:solidFill>
              <a:latin typeface="Arial" panose="020B0604020202020204" pitchFamily="34" charset="0"/>
              <a:ea typeface="DFKai-SB" panose="03000509000000000000" pitchFamily="49" charset="-120"/>
              <a:cs typeface="Arial" panose="020B0604020202020204" pitchFamily="34" charset="0"/>
            </a:endParaRPr>
          </a:p>
        </p:txBody>
      </p:sp>
      <p:pic>
        <p:nvPicPr>
          <p:cNvPr id="31" name="CustomIcon">
            <a:extLst>
              <a:ext uri="{FF2B5EF4-FFF2-40B4-BE49-F238E27FC236}">
                <a16:creationId xmlns:a16="http://schemas.microsoft.com/office/drawing/2014/main" xmlns="" id="{AC25CEEE-4045-CFA4-6241-2C8FE0623389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3546544" y="14860166"/>
            <a:ext cx="300685" cy="354975"/>
          </a:xfrm>
          <a:prstGeom prst="rect">
            <a:avLst/>
          </a:prstGeom>
        </p:spPr>
      </p:pic>
      <p:sp>
        <p:nvSpPr>
          <p:cNvPr id="53" name="Title 8">
            <a:extLst>
              <a:ext uri="{FF2B5EF4-FFF2-40B4-BE49-F238E27FC236}">
                <a16:creationId xmlns:a16="http://schemas.microsoft.com/office/drawing/2014/main" xmlns="" id="{D9622FF2-E12D-8739-92C6-1DAAEF9ABA36}"/>
              </a:ext>
            </a:extLst>
          </p:cNvPr>
          <p:cNvSpPr txBox="1">
            <a:spLocks/>
          </p:cNvSpPr>
          <p:nvPr/>
        </p:nvSpPr>
        <p:spPr>
          <a:xfrm>
            <a:off x="242335" y="354192"/>
            <a:ext cx="5094288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44512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951" b="1" kern="1200" spc="0" baseline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KaiTi" panose="02010609060101010101" pitchFamily="49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Bản tin “Giao tiếp mở</a:t>
            </a:r>
            <a:r>
              <a:rPr lang="en-US" altLang="zh-CN" sz="2400" smtClean="0">
                <a:solidFill>
                  <a:schemeClr val="bg1"/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”</a:t>
            </a:r>
            <a:endParaRPr lang="en-US" altLang="zh-CN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zh-TW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 hoạt </a:t>
            </a:r>
            <a:r>
              <a:rPr lang="en-US" altLang="zh-TW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sang kiến văn hóa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121">
            <a:extLst>
              <a:ext uri="{FF2B5EF4-FFF2-40B4-BE49-F238E27FC236}">
                <a16:creationId xmlns:a16="http://schemas.microsoft.com/office/drawing/2014/main" xmlns="" id="{43A781B1-485B-56F8-CCDA-6CD3BF5A70A8}"/>
              </a:ext>
            </a:extLst>
          </p:cNvPr>
          <p:cNvSpPr txBox="1">
            <a:spLocks/>
          </p:cNvSpPr>
          <p:nvPr/>
        </p:nvSpPr>
        <p:spPr>
          <a:xfrm>
            <a:off x="1190773" y="1931313"/>
            <a:ext cx="5522987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 lvl="0" indent="0" defTabSz="162568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None/>
              <a:defRPr sz="2488" b="1">
                <a:ea typeface="KaiTi" panose="02010609060101010101" pitchFamily="49" charset="-122"/>
                <a:cs typeface="Arial" panose="020B0604020202020204" pitchFamily="34" charset="0"/>
              </a:defRPr>
            </a:lvl1pPr>
            <a:lvl2pPr marL="406423" lvl="1" indent="-406423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2844">
                <a:ea typeface="KaiTi" panose="02010609060101010101" pitchFamily="49" charset="-122"/>
                <a:cs typeface="Arial" panose="020B0604020202020204" pitchFamily="34" charset="0"/>
              </a:defRPr>
            </a:lvl2pPr>
            <a:lvl3pPr marL="780326" lvl="2" indent="-373910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2844">
                <a:ea typeface="KaiTi" panose="02010609060101010101" pitchFamily="49" charset="-122"/>
                <a:cs typeface="Arial" panose="020B0604020202020204" pitchFamily="34" charset="0"/>
              </a:defRPr>
            </a:lvl3pPr>
            <a:lvl4pPr marL="1056694" lvl="3" indent="-276368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44">
                <a:ea typeface="KaiTi" panose="02010609060101010101" pitchFamily="49" charset="-122"/>
                <a:cs typeface="Arial" panose="020B0604020202020204" pitchFamily="34" charset="0"/>
              </a:defRPr>
            </a:lvl4pPr>
            <a:lvl5pPr marL="1446857" lvl="4" indent="-260110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2844">
                <a:ea typeface="KaiTi" panose="02010609060101010101" pitchFamily="49" charset="-122"/>
                <a:cs typeface="Arial" panose="020B0604020202020204" pitchFamily="34" charset="0"/>
              </a:defRPr>
            </a:lvl5pPr>
            <a:lvl6pPr marL="1930499" indent="-304816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SzPct val="100000"/>
              <a:buFont typeface="Arial" panose="020B0604020202020204" pitchFamily="34" charset="0"/>
              <a:buChar char="▫"/>
              <a:defRPr sz="2844">
                <a:cs typeface="Arial" panose="020B0604020202020204" pitchFamily="34" charset="0"/>
              </a:defRPr>
            </a:lvl6pPr>
            <a:lvl7pPr marL="1930499" indent="-304816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SzPct val="100000"/>
              <a:buFont typeface="Arial" panose="020B0604020202020204" pitchFamily="34" charset="0"/>
              <a:buChar char="▫"/>
              <a:defRPr sz="2844">
                <a:cs typeface="Arial" panose="020B0604020202020204" pitchFamily="34" charset="0"/>
              </a:defRPr>
            </a:lvl7pPr>
            <a:lvl8pPr marL="1930499" indent="-304816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SzPct val="100000"/>
              <a:buFont typeface="Arial" panose="020B0604020202020204" pitchFamily="34" charset="0"/>
              <a:buChar char="▫"/>
              <a:defRPr sz="2844">
                <a:cs typeface="Arial" panose="020B0604020202020204" pitchFamily="34" charset="0"/>
              </a:defRPr>
            </a:lvl8pPr>
            <a:lvl9pPr marL="1930499" indent="-304816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SzPct val="100000"/>
              <a:buFont typeface="Arial" panose="020B0604020202020204" pitchFamily="34" charset="0"/>
              <a:buChar char="▫"/>
              <a:defRPr sz="2844">
                <a:cs typeface="Arial" panose="020B0604020202020204" pitchFamily="34" charset="0"/>
              </a:defRPr>
            </a:lvl9pPr>
          </a:lstStyle>
          <a:p>
            <a:pPr>
              <a:spcBef>
                <a:spcPts val="153"/>
              </a:spcBef>
              <a:spcAft>
                <a:spcPts val="153"/>
              </a:spcAft>
              <a:defRPr/>
            </a:pPr>
            <a:r>
              <a:rPr lang="en-US" altLang="zh-CN" sz="180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Sáng kiến 1</a:t>
            </a:r>
            <a:r>
              <a:rPr lang="zh-CN" altLang="en-US" sz="180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：</a:t>
            </a:r>
            <a:r>
              <a:rPr lang="en-US" altLang="zh-CN" sz="180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 “Tiếng nói của bạn, chúng tôi lắng nghe” </a:t>
            </a:r>
            <a:endParaRPr lang="en-US" altLang="zh-TW" sz="1800" dirty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55" name="TextBox 14">
            <a:extLst>
              <a:ext uri="{FF2B5EF4-FFF2-40B4-BE49-F238E27FC236}">
                <a16:creationId xmlns:a16="http://schemas.microsoft.com/office/drawing/2014/main" xmlns="" id="{ED6935B6-DE1C-44D7-C26C-A79B3F59BE84}"/>
              </a:ext>
            </a:extLst>
          </p:cNvPr>
          <p:cNvSpPr txBox="1"/>
          <p:nvPr/>
        </p:nvSpPr>
        <p:spPr>
          <a:xfrm>
            <a:off x="433723" y="2355902"/>
            <a:ext cx="651375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734105">
              <a:lnSpc>
                <a:spcPct val="100000"/>
              </a:lnSpc>
              <a:spcBef>
                <a:spcPts val="239"/>
              </a:spcBef>
              <a:spcAft>
                <a:spcPts val="239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284" dirty="0">
                <a:ea typeface="KaiTi" panose="02010609060101010101" pitchFamily="49" charset="-122"/>
                <a:cs typeface="Arial" panose="020B0604020202020204" pitchFamily="34" charset="0"/>
              </a:defRPr>
            </a:lvl1pPr>
            <a:lvl2pPr marL="183527" lvl="1" indent="-183527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284" dirty="0">
                <a:ea typeface="KaiTi" panose="02010609060101010101" pitchFamily="49" charset="-122"/>
              </a:defRPr>
            </a:lvl2pPr>
            <a:lvl3pPr marL="352370" lvl="2" indent="-168846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284" dirty="0">
                <a:ea typeface="KaiTi" panose="02010609060101010101" pitchFamily="49" charset="-122"/>
              </a:defRPr>
            </a:lvl3pPr>
            <a:lvl4pPr marL="477169" lvl="3" indent="-124799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284" dirty="0">
                <a:ea typeface="KaiTi" panose="02010609060101010101" pitchFamily="49" charset="-122"/>
              </a:defRPr>
            </a:lvl4pPr>
            <a:lvl5pPr marL="653353" lvl="4" indent="-117459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284" dirty="0">
                <a:ea typeface="KaiTi" panose="02010609060101010101" pitchFamily="49" charset="-122"/>
              </a:defRPr>
            </a:lvl5pPr>
            <a:lvl6pPr marL="871751" indent="-137645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SzPct val="100000"/>
              <a:buFont typeface="Arial" panose="020B0604020202020204" pitchFamily="34" charset="0"/>
              <a:buChar char="▫"/>
              <a:defRPr sz="1284">
                <a:cs typeface="Arial" panose="020B0604020202020204" pitchFamily="34" charset="0"/>
              </a:defRPr>
            </a:lvl6pPr>
            <a:lvl7pPr marL="871751" indent="-137645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SzPct val="100000"/>
              <a:buFont typeface="Arial" panose="020B0604020202020204" pitchFamily="34" charset="0"/>
              <a:buChar char="▫"/>
              <a:defRPr sz="1284">
                <a:cs typeface="Arial" panose="020B0604020202020204" pitchFamily="34" charset="0"/>
              </a:defRPr>
            </a:lvl7pPr>
            <a:lvl8pPr marL="871751" indent="-137645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SzPct val="100000"/>
              <a:buFont typeface="Arial" panose="020B0604020202020204" pitchFamily="34" charset="0"/>
              <a:buChar char="▫"/>
              <a:defRPr sz="1284">
                <a:cs typeface="Arial" panose="020B0604020202020204" pitchFamily="34" charset="0"/>
              </a:defRPr>
            </a:lvl8pPr>
            <a:lvl9pPr marL="871751" indent="-137645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SzPct val="100000"/>
              <a:buFont typeface="Arial" panose="020B0604020202020204" pitchFamily="34" charset="0"/>
              <a:buChar char="▫"/>
              <a:defRPr sz="1284">
                <a:cs typeface="Arial" panose="020B0604020202020204" pitchFamily="34" charset="0"/>
              </a:defRPr>
            </a:lvl9pPr>
          </a:lstStyle>
          <a:p>
            <a:r>
              <a:rPr lang="en-US" altLang="zh-TW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zh-TW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zh-TW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zh-TW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TW" altLang="en-US" sz="1600" b="1" dirty="0"/>
          </a:p>
        </p:txBody>
      </p:sp>
      <p:sp>
        <p:nvSpPr>
          <p:cNvPr id="56" name="TextBox 15">
            <a:extLst>
              <a:ext uri="{FF2B5EF4-FFF2-40B4-BE49-F238E27FC236}">
                <a16:creationId xmlns:a16="http://schemas.microsoft.com/office/drawing/2014/main" xmlns="" id="{D070A82A-7658-D1D6-9ECF-EF560D73B76A}"/>
              </a:ext>
            </a:extLst>
          </p:cNvPr>
          <p:cNvSpPr txBox="1"/>
          <p:nvPr/>
        </p:nvSpPr>
        <p:spPr>
          <a:xfrm>
            <a:off x="443309" y="2927297"/>
            <a:ext cx="6395762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734105">
              <a:lnSpc>
                <a:spcPct val="100000"/>
              </a:lnSpc>
              <a:spcBef>
                <a:spcPts val="239"/>
              </a:spcBef>
              <a:spcAft>
                <a:spcPts val="239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284" dirty="0">
                <a:ea typeface="KaiTi" panose="02010609060101010101" pitchFamily="49" charset="-122"/>
                <a:cs typeface="Arial" panose="020B0604020202020204" pitchFamily="34" charset="0"/>
              </a:defRPr>
            </a:lvl1pPr>
            <a:lvl2pPr marL="183527" lvl="1" indent="-183527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284" dirty="0">
                <a:ea typeface="KaiTi" panose="02010609060101010101" pitchFamily="49" charset="-122"/>
              </a:defRPr>
            </a:lvl2pPr>
            <a:lvl3pPr marL="352370" lvl="2" indent="-168846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284" dirty="0">
                <a:ea typeface="KaiTi" panose="02010609060101010101" pitchFamily="49" charset="-122"/>
              </a:defRPr>
            </a:lvl3pPr>
            <a:lvl4pPr marL="477169" lvl="3" indent="-124799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284" dirty="0">
                <a:ea typeface="KaiTi" panose="02010609060101010101" pitchFamily="49" charset="-122"/>
              </a:defRPr>
            </a:lvl4pPr>
            <a:lvl5pPr marL="653353" lvl="4" indent="-117459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284" dirty="0">
                <a:ea typeface="KaiTi" panose="02010609060101010101" pitchFamily="49" charset="-122"/>
              </a:defRPr>
            </a:lvl5pPr>
            <a:lvl6pPr marL="871751" indent="-137645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SzPct val="100000"/>
              <a:buFont typeface="Arial" panose="020B0604020202020204" pitchFamily="34" charset="0"/>
              <a:buChar char="▫"/>
              <a:defRPr sz="1284">
                <a:cs typeface="Arial" panose="020B0604020202020204" pitchFamily="34" charset="0"/>
              </a:defRPr>
            </a:lvl6pPr>
            <a:lvl7pPr marL="871751" indent="-137645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SzPct val="100000"/>
              <a:buFont typeface="Arial" panose="020B0604020202020204" pitchFamily="34" charset="0"/>
              <a:buChar char="▫"/>
              <a:defRPr sz="1284">
                <a:cs typeface="Arial" panose="020B0604020202020204" pitchFamily="34" charset="0"/>
              </a:defRPr>
            </a:lvl7pPr>
            <a:lvl8pPr marL="871751" indent="-137645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SzPct val="100000"/>
              <a:buFont typeface="Arial" panose="020B0604020202020204" pitchFamily="34" charset="0"/>
              <a:buChar char="▫"/>
              <a:defRPr sz="1284">
                <a:cs typeface="Arial" panose="020B0604020202020204" pitchFamily="34" charset="0"/>
              </a:defRPr>
            </a:lvl8pPr>
            <a:lvl9pPr marL="871751" indent="-137645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SzPct val="100000"/>
              <a:buFont typeface="Arial" panose="020B0604020202020204" pitchFamily="34" charset="0"/>
              <a:buChar char="▫"/>
              <a:defRPr sz="1284">
                <a:cs typeface="Arial" panose="020B0604020202020204" pitchFamily="34" charset="0"/>
              </a:defRPr>
            </a:lvl9pPr>
          </a:lstStyle>
          <a:p>
            <a:pPr algn="just"/>
            <a:r>
              <a:rPr lang="zh-TW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🌟 </a:t>
            </a:r>
            <a:r>
              <a:rPr lang="vi-VN" altLang="zh-TW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đầu tiên là </a:t>
            </a:r>
            <a:r>
              <a:rPr lang="vi-VN" altLang="zh-TW" sz="1500" b="1" dirty="0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“Cải thiện môi trường </a:t>
            </a:r>
            <a:r>
              <a:rPr lang="en-US" altLang="zh-TW" sz="1500" b="1" dirty="0" err="1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zh-TW" sz="1500" b="1" dirty="0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500" b="1" dirty="0" err="1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altLang="zh-TW" sz="1500" b="1" dirty="0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TW" sz="1500" b="1" dirty="0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altLang="zh-TW" sz="1500" b="1" dirty="0" err="1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TW" sz="1500" b="1" dirty="0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500" b="1" dirty="0" err="1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vi-VN" altLang="zh-TW" sz="1500" b="1" dirty="0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altLang="zh-TW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zh-TW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Chúng tôi đã thiết lập một </a:t>
            </a:r>
            <a:r>
              <a:rPr lang="en-US" altLang="zh-TW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zh-TW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  <a:r>
              <a:rPr lang="vi-VN" altLang="zh-TW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thập ý </a:t>
            </a:r>
            <a:r>
              <a:rPr lang="vi-VN" altLang="zh-TW" sz="1500"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lang="vi-VN" altLang="zh-TW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zh-TW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zh-TW" sz="1500">
                <a:latin typeface="Times New Roman" panose="02020603050405020304" pitchFamily="18" charset="0"/>
                <a:cs typeface="Times New Roman" panose="02020603050405020304" pitchFamily="18" charset="0"/>
              </a:rPr>
              <a:t>rất mong mọi người tích cực đưa ra đề </a:t>
            </a:r>
            <a:r>
              <a:rPr lang="vi-VN" altLang="zh-TW" sz="150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altLang="zh-TW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zh-TW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Tất cả ý kiến đóng góp sẽ được xem xét định kỳ  và thực hiện các biện pháp cải thiện cụ thể</a:t>
            </a:r>
            <a:r>
              <a:rPr lang="vi-VN" altLang="zh-TW" sz="1500">
                <a:latin typeface="Times New Roman" panose="02020603050405020304" pitchFamily="18" charset="0"/>
                <a:cs typeface="Times New Roman" panose="02020603050405020304" pitchFamily="18" charset="0"/>
              </a:rPr>
              <a:t>. Trong các bản tin văn hóa tiếp theo, chúng tôi sẽ lần lượt công bố tiến độ cải thiện tại từng </a:t>
            </a:r>
            <a:r>
              <a:rPr lang="vi-VN" altLang="zh-TW" sz="1500"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en-US" altLang="zh-TW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vi-VN" altLang="zh-TW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zh-TW" sz="1500">
                <a:latin typeface="Times New Roman" panose="02020603050405020304" pitchFamily="18" charset="0"/>
                <a:cs typeface="Times New Roman" panose="02020603050405020304" pitchFamily="18" charset="0"/>
              </a:rPr>
              <a:t>hãy cùng chờ đón!</a:t>
            </a:r>
            <a:endParaRPr lang="zh-TW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xmlns="" id="{2537FE73-E2C0-C120-3896-B426A97A4C8E}"/>
              </a:ext>
            </a:extLst>
          </p:cNvPr>
          <p:cNvSpPr txBox="1"/>
          <p:nvPr/>
        </p:nvSpPr>
        <p:spPr>
          <a:xfrm>
            <a:off x="417980" y="4221432"/>
            <a:ext cx="6532922" cy="1585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734105">
              <a:lnSpc>
                <a:spcPct val="100000"/>
              </a:lnSpc>
              <a:spcBef>
                <a:spcPts val="239"/>
              </a:spcBef>
              <a:spcAft>
                <a:spcPts val="239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284" dirty="0">
                <a:ea typeface="KaiTi" panose="02010609060101010101" pitchFamily="49" charset="-122"/>
                <a:cs typeface="Arial" panose="020B0604020202020204" pitchFamily="34" charset="0"/>
              </a:defRPr>
            </a:lvl1pPr>
            <a:lvl2pPr marL="183527" lvl="1" indent="-183527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284" dirty="0">
                <a:ea typeface="KaiTi" panose="02010609060101010101" pitchFamily="49" charset="-122"/>
              </a:defRPr>
            </a:lvl2pPr>
            <a:lvl3pPr marL="352370" lvl="2" indent="-168846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284" dirty="0">
                <a:ea typeface="KaiTi" panose="02010609060101010101" pitchFamily="49" charset="-122"/>
              </a:defRPr>
            </a:lvl3pPr>
            <a:lvl4pPr marL="477169" lvl="3" indent="-124799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284" dirty="0">
                <a:ea typeface="KaiTi" panose="02010609060101010101" pitchFamily="49" charset="-122"/>
              </a:defRPr>
            </a:lvl4pPr>
            <a:lvl5pPr marL="653353" lvl="4" indent="-117459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284" dirty="0">
                <a:ea typeface="KaiTi" panose="02010609060101010101" pitchFamily="49" charset="-122"/>
              </a:defRPr>
            </a:lvl5pPr>
            <a:lvl6pPr marL="871751" indent="-137645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SzPct val="100000"/>
              <a:buFont typeface="Arial" panose="020B0604020202020204" pitchFamily="34" charset="0"/>
              <a:buChar char="▫"/>
              <a:defRPr sz="1284">
                <a:cs typeface="Arial" panose="020B0604020202020204" pitchFamily="34" charset="0"/>
              </a:defRPr>
            </a:lvl6pPr>
            <a:lvl7pPr marL="871751" indent="-137645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SzPct val="100000"/>
              <a:buFont typeface="Arial" panose="020B0604020202020204" pitchFamily="34" charset="0"/>
              <a:buChar char="▫"/>
              <a:defRPr sz="1284">
                <a:cs typeface="Arial" panose="020B0604020202020204" pitchFamily="34" charset="0"/>
              </a:defRPr>
            </a:lvl7pPr>
            <a:lvl8pPr marL="871751" indent="-137645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SzPct val="100000"/>
              <a:buFont typeface="Arial" panose="020B0604020202020204" pitchFamily="34" charset="0"/>
              <a:buChar char="▫"/>
              <a:defRPr sz="1284">
                <a:cs typeface="Arial" panose="020B0604020202020204" pitchFamily="34" charset="0"/>
              </a:defRPr>
            </a:lvl8pPr>
            <a:lvl9pPr marL="871751" indent="-137645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SzPct val="100000"/>
              <a:buFont typeface="Arial" panose="020B0604020202020204" pitchFamily="34" charset="0"/>
              <a:buChar char="▫"/>
              <a:defRPr sz="1284">
                <a:cs typeface="Arial" panose="020B0604020202020204" pitchFamily="34" charset="0"/>
              </a:defRPr>
            </a:lvl9pPr>
          </a:lstStyle>
          <a:p>
            <a:pPr algn="just"/>
            <a:r>
              <a:rPr lang="zh-TW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📊 </a:t>
            </a:r>
            <a:r>
              <a:rPr lang="en-US" altLang="zh-TW" sz="1400"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  <a:r>
              <a:rPr lang="zh-TW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zh-TW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đồng nghiệp tại các nhà xưởng vui </a:t>
            </a:r>
            <a:r>
              <a:rPr lang="en-US" altLang="zh-TW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quét mã QR bên dưới, và nhấp </a:t>
            </a:r>
            <a:r>
              <a:rPr lang="en-US" altLang="zh-TW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vào liên kết riêng của nhà xưởng mình </a:t>
            </a:r>
            <a:r>
              <a:rPr lang="en-US" altLang="zh-TW" sz="1400">
                <a:latin typeface="Times New Roman" panose="02020603050405020304" pitchFamily="18" charset="0"/>
                <a:cs typeface="Times New Roman" panose="02020603050405020304" pitchFamily="18" charset="0"/>
              </a:rPr>
              <a:t>để điền ý kiến và chia sẻ suy nghĩ của bạn</a:t>
            </a:r>
            <a:r>
              <a:rPr lang="en-US" altLang="zh-TW" sz="1400">
                <a:latin typeface="Times New Roman" panose="02020603050405020304" pitchFamily="18" charset="0"/>
                <a:cs typeface="Times New Roman" panose="02020603050405020304" pitchFamily="18" charset="0"/>
              </a:rPr>
              <a:t>. (cách tải lên chi tiết vui lòng tham khảo </a:t>
            </a:r>
            <a:r>
              <a:rPr lang="en-US" altLang="zh-TW" sz="140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zh-TW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đính kèm 1</a:t>
            </a:r>
            <a:r>
              <a:rPr lang="en-US" altLang="zh-TW" sz="140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zh-TW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vi-VN" altLang="zh-TW" sz="1400">
                <a:latin typeface="Times New Roman" panose="02020603050405020304" pitchFamily="18" charset="0"/>
                <a:cs typeface="Times New Roman" panose="02020603050405020304" pitchFamily="18" charset="0"/>
              </a:rPr>
              <a:t>Bạn có thể </a:t>
            </a:r>
            <a:r>
              <a:rPr lang="en-US" altLang="zh-TW" sz="1400">
                <a:latin typeface="Times New Roman" panose="02020603050405020304" pitchFamily="18" charset="0"/>
                <a:cs typeface="Times New Roman" panose="02020603050405020304" pitchFamily="18" charset="0"/>
              </a:rPr>
              <a:t>tự do lựa </a:t>
            </a:r>
            <a:r>
              <a:rPr lang="vi-VN" altLang="zh-TW" sz="140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vi-VN" altLang="zh-TW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ẩn danh hoặc </a:t>
            </a:r>
            <a:r>
              <a:rPr lang="en-US" altLang="zh-TW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ghi tên </a:t>
            </a:r>
            <a:r>
              <a:rPr lang="vi-VN" altLang="zh-TW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khi đưa ra ý kiến</a:t>
            </a:r>
            <a:r>
              <a:rPr lang="vi-VN" altLang="zh-TW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xem ý kiến của người khác và </a:t>
            </a:r>
            <a:r>
              <a:rPr lang="vi-VN" altLang="zh-TW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bình chọn cho các đề xuất mà bạn ủng hộ</a:t>
            </a:r>
            <a:r>
              <a:rPr lang="vi-VN" altLang="zh-TW" sz="1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buNone/>
            </a:pPr>
            <a:r>
              <a:rPr lang="zh-TW" altLang="en-US" sz="1400" b="1" smtClean="0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🔑</a:t>
            </a:r>
            <a:r>
              <a:rPr lang="en-US" altLang="zh-TW" sz="1400" b="1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 khẩu truy cập: FIT</a:t>
            </a:r>
          </a:p>
        </p:txBody>
      </p:sp>
      <p:sp>
        <p:nvSpPr>
          <p:cNvPr id="60" name="TextBox 33">
            <a:extLst>
              <a:ext uri="{FF2B5EF4-FFF2-40B4-BE49-F238E27FC236}">
                <a16:creationId xmlns:a16="http://schemas.microsoft.com/office/drawing/2014/main" xmlns="" id="{26F8262B-4323-35CD-E7AA-ED3567890496}"/>
              </a:ext>
            </a:extLst>
          </p:cNvPr>
          <p:cNvSpPr txBox="1"/>
          <p:nvPr/>
        </p:nvSpPr>
        <p:spPr>
          <a:xfrm>
            <a:off x="1764702" y="6649893"/>
            <a:ext cx="5074369" cy="618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734105">
              <a:lnSpc>
                <a:spcPct val="100000"/>
              </a:lnSpc>
              <a:spcBef>
                <a:spcPts val="239"/>
              </a:spcBef>
              <a:spcAft>
                <a:spcPts val="239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284" dirty="0">
                <a:ea typeface="KaiTi" panose="02010609060101010101" pitchFamily="49" charset="-122"/>
                <a:cs typeface="Arial" panose="020B0604020202020204" pitchFamily="34" charset="0"/>
              </a:defRPr>
            </a:lvl1pPr>
            <a:lvl2pPr marL="183527" lvl="1" indent="-183527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284" dirty="0">
                <a:ea typeface="KaiTi" panose="02010609060101010101" pitchFamily="49" charset="-122"/>
              </a:defRPr>
            </a:lvl2pPr>
            <a:lvl3pPr marL="352370" lvl="2" indent="-168846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284" dirty="0">
                <a:ea typeface="KaiTi" panose="02010609060101010101" pitchFamily="49" charset="-122"/>
              </a:defRPr>
            </a:lvl3pPr>
            <a:lvl4pPr marL="477169" lvl="3" indent="-124799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284" dirty="0">
                <a:ea typeface="KaiTi" panose="02010609060101010101" pitchFamily="49" charset="-122"/>
              </a:defRPr>
            </a:lvl4pPr>
            <a:lvl5pPr marL="653353" lvl="4" indent="-117459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284" dirty="0">
                <a:ea typeface="KaiTi" panose="02010609060101010101" pitchFamily="49" charset="-122"/>
              </a:defRPr>
            </a:lvl5pPr>
            <a:lvl6pPr marL="871751" indent="-137645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SzPct val="100000"/>
              <a:buFont typeface="Arial" panose="020B0604020202020204" pitchFamily="34" charset="0"/>
              <a:buChar char="▫"/>
              <a:defRPr sz="1284">
                <a:cs typeface="Arial" panose="020B0604020202020204" pitchFamily="34" charset="0"/>
              </a:defRPr>
            </a:lvl6pPr>
            <a:lvl7pPr marL="871751" indent="-137645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SzPct val="100000"/>
              <a:buFont typeface="Arial" panose="020B0604020202020204" pitchFamily="34" charset="0"/>
              <a:buChar char="▫"/>
              <a:defRPr sz="1284">
                <a:cs typeface="Arial" panose="020B0604020202020204" pitchFamily="34" charset="0"/>
              </a:defRPr>
            </a:lvl7pPr>
            <a:lvl8pPr marL="871751" indent="-137645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SzPct val="100000"/>
              <a:buFont typeface="Arial" panose="020B0604020202020204" pitchFamily="34" charset="0"/>
              <a:buChar char="▫"/>
              <a:defRPr sz="1284">
                <a:cs typeface="Arial" panose="020B0604020202020204" pitchFamily="34" charset="0"/>
              </a:defRPr>
            </a:lvl8pPr>
            <a:lvl9pPr marL="871751" indent="-137645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SzPct val="100000"/>
              <a:buFont typeface="Arial" panose="020B0604020202020204" pitchFamily="34" charset="0"/>
              <a:buChar char="▫"/>
              <a:defRPr sz="1284">
                <a:cs typeface="Arial" panose="020B0604020202020204" pitchFamily="34" charset="0"/>
              </a:defRPr>
            </a:lvl9pPr>
          </a:lstStyle>
          <a:p>
            <a:r>
              <a:rPr lang="vi-VN" altLang="zh-TW" sz="1200">
                <a:latin typeface="Times New Roman" panose="02020603050405020304" pitchFamily="18" charset="0"/>
                <a:cs typeface="Times New Roman" panose="02020603050405020304" pitchFamily="18" charset="0"/>
              </a:rPr>
              <a:t>Phản hồi từ các nhà </a:t>
            </a:r>
            <a:r>
              <a:rPr lang="en-US" altLang="zh-TW" sz="1200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vi-VN" altLang="zh-TW" sz="1200">
                <a:latin typeface="Times New Roman" panose="02020603050405020304" pitchFamily="18" charset="0"/>
                <a:cs typeface="Times New Roman" panose="02020603050405020304" pitchFamily="18" charset="0"/>
              </a:rPr>
              <a:t> khác, cũng như bất kỳ vấn đề nào gặp phải khi truy cập </a:t>
            </a:r>
            <a:r>
              <a:rPr lang="en-US" altLang="zh-TW" sz="1200">
                <a:latin typeface="Times New Roman" panose="02020603050405020304" pitchFamily="18" charset="0"/>
                <a:cs typeface="Times New Roman" panose="02020603050405020304" pitchFamily="18" charset="0"/>
              </a:rPr>
              <a:t>trang web</a:t>
            </a:r>
            <a:r>
              <a:rPr lang="vi-VN" altLang="zh-TW" sz="1200">
                <a:latin typeface="Times New Roman" panose="02020603050405020304" pitchFamily="18" charset="0"/>
                <a:cs typeface="Times New Roman" panose="02020603050405020304" pitchFamily="18" charset="0"/>
              </a:rPr>
              <a:t>, vui lòng liên hệ với chúng tôi qua</a:t>
            </a:r>
            <a:r>
              <a:rPr lang="en-US" altLang="zh-TW" sz="12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NZ" altLang="zh-TW" sz="1200">
              <a:solidFill>
                <a:srgbClr val="C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/>
              <a:t> </a:t>
            </a:r>
            <a:r>
              <a:rPr lang="en-US" altLang="zh-CN" err="1">
                <a:hlinkClick r:id="rId21"/>
              </a:rPr>
              <a:t>OpenCommunication</a:t>
            </a:r>
            <a:r>
              <a:rPr lang="en-NZ" smtClean="0">
                <a:hlinkClick r:id="rId21"/>
              </a:rPr>
              <a:t>@fit-foxconn.com</a:t>
            </a:r>
            <a:endParaRPr lang="en-NZ" dirty="0"/>
          </a:p>
        </p:txBody>
      </p:sp>
      <p:sp>
        <p:nvSpPr>
          <p:cNvPr id="61" name="TextBox 464">
            <a:extLst>
              <a:ext uri="{FF2B5EF4-FFF2-40B4-BE49-F238E27FC236}">
                <a16:creationId xmlns:a16="http://schemas.microsoft.com/office/drawing/2014/main" xmlns="" id="{35344DD0-238B-B2BF-EFC4-F40F0425DA6C}"/>
              </a:ext>
            </a:extLst>
          </p:cNvPr>
          <p:cNvSpPr txBox="1">
            <a:spLocks/>
          </p:cNvSpPr>
          <p:nvPr/>
        </p:nvSpPr>
        <p:spPr>
          <a:xfrm>
            <a:off x="2127471" y="8177794"/>
            <a:ext cx="3141886" cy="6052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 defTabSz="162568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2844">
                <a:ea typeface="KaiTi" panose="02010609060101010101" pitchFamily="49" charset="-122"/>
                <a:cs typeface="Arial" panose="020B0604020202020204" pitchFamily="34" charset="0"/>
              </a:defRPr>
            </a:lvl1pPr>
            <a:lvl2pPr marL="406423" lvl="1" indent="-406423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2844">
                <a:ea typeface="KaiTi" panose="02010609060101010101" pitchFamily="49" charset="-122"/>
                <a:cs typeface="Arial" panose="020B0604020202020204" pitchFamily="34" charset="0"/>
              </a:defRPr>
            </a:lvl2pPr>
            <a:lvl3pPr marL="780326" lvl="2" indent="-373910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2844">
                <a:ea typeface="KaiTi" panose="02010609060101010101" pitchFamily="49" charset="-122"/>
                <a:cs typeface="Arial" panose="020B0604020202020204" pitchFamily="34" charset="0"/>
              </a:defRPr>
            </a:lvl3pPr>
            <a:lvl4pPr marL="1056694" lvl="3" indent="-276368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44">
                <a:ea typeface="KaiTi" panose="02010609060101010101" pitchFamily="49" charset="-122"/>
                <a:cs typeface="Arial" panose="020B0604020202020204" pitchFamily="34" charset="0"/>
              </a:defRPr>
            </a:lvl4pPr>
            <a:lvl5pPr marL="1446857" lvl="4" indent="-260110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2844">
                <a:ea typeface="KaiTi" panose="02010609060101010101" pitchFamily="49" charset="-122"/>
                <a:cs typeface="Arial" panose="020B0604020202020204" pitchFamily="34" charset="0"/>
              </a:defRPr>
            </a:lvl5pPr>
            <a:lvl6pPr marL="1930499" indent="-304816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SzPct val="100000"/>
              <a:buFont typeface="Arial" panose="020B0604020202020204" pitchFamily="34" charset="0"/>
              <a:buChar char="▫"/>
              <a:defRPr sz="2844">
                <a:cs typeface="Arial" panose="020B0604020202020204" pitchFamily="34" charset="0"/>
              </a:defRPr>
            </a:lvl6pPr>
            <a:lvl7pPr marL="1930499" indent="-304816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SzPct val="100000"/>
              <a:buFont typeface="Arial" panose="020B0604020202020204" pitchFamily="34" charset="0"/>
              <a:buChar char="▫"/>
              <a:defRPr sz="2844">
                <a:cs typeface="Arial" panose="020B0604020202020204" pitchFamily="34" charset="0"/>
              </a:defRPr>
            </a:lvl7pPr>
            <a:lvl8pPr marL="1930499" indent="-304816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SzPct val="100000"/>
              <a:buFont typeface="Arial" panose="020B0604020202020204" pitchFamily="34" charset="0"/>
              <a:buChar char="▫"/>
              <a:defRPr sz="2844">
                <a:cs typeface="Arial" panose="020B0604020202020204" pitchFamily="34" charset="0"/>
              </a:defRPr>
            </a:lvl8pPr>
            <a:lvl9pPr marL="1930499" indent="-304816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SzPct val="100000"/>
              <a:buFont typeface="Arial" panose="020B0604020202020204" pitchFamily="34" charset="0"/>
              <a:buChar char="▫"/>
              <a:defRPr sz="2844"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53"/>
              </a:spcBef>
              <a:spcAft>
                <a:spcPts val="153"/>
              </a:spcAft>
              <a:defRPr/>
            </a:pPr>
            <a:r>
              <a:rPr lang="en-US" altLang="zh-CN" sz="1800" b="1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Sáng kiến 2</a:t>
            </a:r>
            <a:r>
              <a:rPr lang="zh-CN" altLang="en-US" sz="1800" b="1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：</a:t>
            </a:r>
            <a:r>
              <a:rPr lang="en-US" altLang="zh-CN" sz="1800" b="1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Áp dụng rộng rãi </a:t>
            </a:r>
          </a:p>
          <a:p>
            <a:pPr algn="ctr">
              <a:spcBef>
                <a:spcPts val="153"/>
              </a:spcBef>
              <a:spcAft>
                <a:spcPts val="153"/>
              </a:spcAft>
              <a:defRPr/>
            </a:pPr>
            <a:r>
              <a:rPr lang="en-US" altLang="zh-CN" sz="1800" b="1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ba nguyên tắc giao tiếp mở</a:t>
            </a:r>
            <a:endParaRPr lang="en-US" altLang="zh-TW" sz="1800" b="1" dirty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64" name="圖片 6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58462" y="8945758"/>
            <a:ext cx="3976167" cy="2662051"/>
          </a:xfrm>
          <a:prstGeom prst="rect">
            <a:avLst/>
          </a:prstGeom>
        </p:spPr>
      </p:pic>
      <p:sp>
        <p:nvSpPr>
          <p:cNvPr id="65" name="TextBox 38">
            <a:extLst>
              <a:ext uri="{FF2B5EF4-FFF2-40B4-BE49-F238E27FC236}">
                <a16:creationId xmlns:a16="http://schemas.microsoft.com/office/drawing/2014/main" xmlns="" id="{288EC25B-D3AA-A29F-B32A-0CE20121974C}"/>
              </a:ext>
            </a:extLst>
          </p:cNvPr>
          <p:cNvSpPr txBox="1">
            <a:spLocks/>
          </p:cNvSpPr>
          <p:nvPr/>
        </p:nvSpPr>
        <p:spPr>
          <a:xfrm>
            <a:off x="1007724" y="11891165"/>
            <a:ext cx="5889083" cy="24622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153"/>
              </a:spcBef>
              <a:spcAft>
                <a:spcPts val="153"/>
              </a:spcAft>
              <a:defRPr/>
            </a:pPr>
            <a:r>
              <a:rPr lang="en-US" altLang="zh-TW" sz="1600" b="1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Thực hiện “Ba nguyên tắc” trong các cuộc họp hàng ngày</a:t>
            </a:r>
            <a:endParaRPr lang="en-US" altLang="zh-TW" sz="1600" dirty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67" name="TextBox 51">
            <a:extLst>
              <a:ext uri="{FF2B5EF4-FFF2-40B4-BE49-F238E27FC236}">
                <a16:creationId xmlns:a16="http://schemas.microsoft.com/office/drawing/2014/main" xmlns="" id="{E0E19EC8-C3DC-5CEC-B1EA-69CC98B7F976}"/>
              </a:ext>
            </a:extLst>
          </p:cNvPr>
          <p:cNvSpPr txBox="1"/>
          <p:nvPr/>
        </p:nvSpPr>
        <p:spPr>
          <a:xfrm>
            <a:off x="949988" y="12279526"/>
            <a:ext cx="5889083" cy="112851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 defTabSz="734105">
              <a:lnSpc>
                <a:spcPct val="100000"/>
              </a:lnSpc>
              <a:spcBef>
                <a:spcPts val="239"/>
              </a:spcBef>
              <a:spcAft>
                <a:spcPts val="239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284" dirty="0">
                <a:ea typeface="KaiTi" panose="02010609060101010101" pitchFamily="49" charset="-122"/>
                <a:cs typeface="Arial" panose="020B0604020202020204" pitchFamily="34" charset="0"/>
              </a:defRPr>
            </a:lvl1pPr>
            <a:lvl2pPr marL="183527" lvl="1" indent="-183527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284" dirty="0">
                <a:ea typeface="KaiTi" panose="02010609060101010101" pitchFamily="49" charset="-122"/>
              </a:defRPr>
            </a:lvl2pPr>
            <a:lvl3pPr marL="352370" lvl="2" indent="-168846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284" dirty="0">
                <a:ea typeface="KaiTi" panose="02010609060101010101" pitchFamily="49" charset="-122"/>
              </a:defRPr>
            </a:lvl3pPr>
            <a:lvl4pPr marL="477169" lvl="3" indent="-124799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284" dirty="0">
                <a:ea typeface="KaiTi" panose="02010609060101010101" pitchFamily="49" charset="-122"/>
              </a:defRPr>
            </a:lvl4pPr>
            <a:lvl5pPr marL="653353" lvl="4" indent="-117459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284" dirty="0">
                <a:ea typeface="KaiTi" panose="02010609060101010101" pitchFamily="49" charset="-122"/>
              </a:defRPr>
            </a:lvl5pPr>
            <a:lvl6pPr marL="871751" indent="-137645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SzPct val="100000"/>
              <a:buFont typeface="Arial" panose="020B0604020202020204" pitchFamily="34" charset="0"/>
              <a:buChar char="▫"/>
              <a:defRPr sz="1284">
                <a:cs typeface="Arial" panose="020B0604020202020204" pitchFamily="34" charset="0"/>
              </a:defRPr>
            </a:lvl6pPr>
            <a:lvl7pPr marL="871751" indent="-137645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SzPct val="100000"/>
              <a:buFont typeface="Arial" panose="020B0604020202020204" pitchFamily="34" charset="0"/>
              <a:buChar char="▫"/>
              <a:defRPr sz="1284">
                <a:cs typeface="Arial" panose="020B0604020202020204" pitchFamily="34" charset="0"/>
              </a:defRPr>
            </a:lvl7pPr>
            <a:lvl8pPr marL="871751" indent="-137645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SzPct val="100000"/>
              <a:buFont typeface="Arial" panose="020B0604020202020204" pitchFamily="34" charset="0"/>
              <a:buChar char="▫"/>
              <a:defRPr sz="1284">
                <a:cs typeface="Arial" panose="020B0604020202020204" pitchFamily="34" charset="0"/>
              </a:defRPr>
            </a:lvl8pPr>
            <a:lvl9pPr marL="871751" indent="-137645" defTabSz="734105">
              <a:lnSpc>
                <a:spcPct val="100000"/>
              </a:lnSpc>
              <a:spcBef>
                <a:spcPts val="0"/>
              </a:spcBef>
              <a:spcAft>
                <a:spcPts val="239"/>
              </a:spcAft>
              <a:buSzPct val="100000"/>
              <a:buFont typeface="Arial" panose="020B0604020202020204" pitchFamily="34" charset="0"/>
              <a:buChar char="▫"/>
              <a:defRPr sz="1284">
                <a:cs typeface="Arial" panose="020B0604020202020204" pitchFamily="34" charset="0"/>
              </a:defRPr>
            </a:lvl9pPr>
          </a:lstStyle>
          <a:p>
            <a:pPr lvl="1" algn="just"/>
            <a:r>
              <a:rPr lang="vi-VN" altLang="zh-TW" sz="1400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cuộc họp, cần làm gương </a:t>
            </a:r>
            <a:r>
              <a:rPr lang="vi-VN" altLang="zh-TW" sz="1400">
                <a:latin typeface="Times New Roman" panose="02020603050405020304" pitchFamily="18" charset="0"/>
                <a:cs typeface="Times New Roman" panose="02020603050405020304" pitchFamily="18" charset="0"/>
              </a:rPr>
              <a:t>và tích cực thực hiện 'Ba nguyên tắc'.</a:t>
            </a:r>
            <a:endParaRPr lang="en-US" altLang="zh-TW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 algn="just"/>
            <a:r>
              <a:rPr lang="en-US" altLang="zh-TW" sz="1400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vi-VN" altLang="zh-TW" sz="1400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poster </a:t>
            </a:r>
            <a:r>
              <a:rPr lang="en-US" altLang="zh-TW" sz="1400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zh-TW" sz="1400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nguyên tắc</a:t>
            </a:r>
            <a:r>
              <a:rPr lang="en-US" altLang="zh-TW" sz="1400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altLang="zh-TW" sz="1400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trang đầu tiên của bài thuyết trình </a:t>
            </a:r>
            <a:r>
              <a:rPr lang="vi-VN" altLang="zh-TW" sz="1400">
                <a:latin typeface="Times New Roman" panose="02020603050405020304" pitchFamily="18" charset="0"/>
                <a:cs typeface="Times New Roman" panose="02020603050405020304" pitchFamily="18" charset="0"/>
              </a:rPr>
              <a:t>(như </a:t>
            </a:r>
            <a:r>
              <a:rPr lang="en-US" altLang="zh-TW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vi-VN" altLang="zh-TW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TW" sz="1400">
                <a:latin typeface="Times New Roman" panose="02020603050405020304" pitchFamily="18" charset="0"/>
                <a:cs typeface="Times New Roman" panose="02020603050405020304" pitchFamily="18" charset="0"/>
              </a:rPr>
              <a:t>đính kèm </a:t>
            </a:r>
            <a:r>
              <a:rPr lang="en-US" altLang="zh-TW" sz="1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zh-TW" sz="1400">
                <a:latin typeface="Times New Roman" panose="02020603050405020304" pitchFamily="18" charset="0"/>
                <a:cs typeface="Times New Roman" panose="02020603050405020304" pitchFamily="18" charset="0"/>
              </a:rPr>
              <a:t>) để nhắc nhở các đồng nghiệp cùng thực hiện.</a:t>
            </a:r>
            <a:endParaRPr lang="en-US" altLang="zh-CN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 algn="just"/>
            <a:r>
              <a:rPr lang="vi-VN" altLang="zh-TW" sz="1400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en-US" altLang="zh-TW" sz="1400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nền </a:t>
            </a:r>
            <a:r>
              <a:rPr lang="vi-VN" altLang="zh-TW" sz="1400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các cuộc họp </a:t>
            </a:r>
            <a:r>
              <a:rPr lang="en-US" altLang="zh-TW" sz="1400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vi-VN" altLang="zh-TW" sz="1400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Teams</a:t>
            </a:r>
            <a:r>
              <a:rPr lang="vi-VN" altLang="zh-TW" sz="140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zh-TW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zh-TW" sz="1400">
                <a:latin typeface="Times New Roman" panose="02020603050405020304" pitchFamily="18" charset="0"/>
                <a:cs typeface="Times New Roman" panose="02020603050405020304" pitchFamily="18" charset="0"/>
              </a:rPr>
              <a:t>Ba nguyên tắc</a:t>
            </a:r>
            <a:r>
              <a:rPr lang="en-US" altLang="zh-TW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altLang="zh-TW" sz="1400">
                <a:latin typeface="Times New Roman" panose="02020603050405020304" pitchFamily="18" charset="0"/>
                <a:cs typeface="Times New Roman" panose="02020603050405020304" pitchFamily="18" charset="0"/>
              </a:rPr>
              <a:t> (như tệp đính kèm </a:t>
            </a:r>
            <a:r>
              <a:rPr lang="en-US" altLang="zh-TW" sz="1400">
                <a:latin typeface="Times New Roman" panose="02020603050405020304" pitchFamily="18" charset="0"/>
                <a:cs typeface="Times New Roman" panose="02020603050405020304" pitchFamily="18" charset="0"/>
              </a:rPr>
              <a:t>3,4,5</a:t>
            </a:r>
            <a:r>
              <a:rPr lang="vi-VN" altLang="zh-TW" sz="1400">
                <a:latin typeface="Times New Roman" panose="02020603050405020304" pitchFamily="18" charset="0"/>
                <a:cs typeface="Times New Roman" panose="02020603050405020304" pitchFamily="18" charset="0"/>
              </a:rPr>
              <a:t>) để luôn nhắc nhở bản thân và các thành viên trong nhóm."</a:t>
            </a:r>
            <a:endParaRPr lang="en-NZ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TextBox 78121">
            <a:extLst>
              <a:ext uri="{FF2B5EF4-FFF2-40B4-BE49-F238E27FC236}">
                <a16:creationId xmlns:a16="http://schemas.microsoft.com/office/drawing/2014/main" xmlns="" id="{450E9490-895B-334F-5538-14E4A15090B3}"/>
              </a:ext>
            </a:extLst>
          </p:cNvPr>
          <p:cNvSpPr txBox="1">
            <a:spLocks/>
          </p:cNvSpPr>
          <p:nvPr/>
        </p:nvSpPr>
        <p:spPr>
          <a:xfrm>
            <a:off x="1005272" y="13723127"/>
            <a:ext cx="5889083" cy="24622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153"/>
              </a:spcBef>
              <a:spcAft>
                <a:spcPts val="153"/>
              </a:spcAft>
              <a:defRPr/>
            </a:pPr>
            <a:r>
              <a:rPr lang="en-US" altLang="zh-TW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Chia sẻ phản hồi cuộc họp kịp thời:</a:t>
            </a:r>
            <a:endParaRPr lang="en-US" altLang="zh-TW" sz="1600" b="1" dirty="0">
              <a:latin typeface="Arial" panose="020B0604020202020204" pitchFamily="34" charset="0"/>
              <a:ea typeface="DFKai-SB" panose="03000509000000000000" pitchFamily="49" charset="-120"/>
              <a:cs typeface="Arial" panose="020B0604020202020204" pitchFamily="34" charset="0"/>
            </a:endParaRPr>
          </a:p>
        </p:txBody>
      </p:sp>
      <p:sp>
        <p:nvSpPr>
          <p:cNvPr id="69" name="TextBox 78121">
            <a:extLst>
              <a:ext uri="{FF2B5EF4-FFF2-40B4-BE49-F238E27FC236}">
                <a16:creationId xmlns:a16="http://schemas.microsoft.com/office/drawing/2014/main" xmlns="" id="{A9D102DE-8D2F-BF29-9A6F-D6364415BE6B}"/>
              </a:ext>
            </a:extLst>
          </p:cNvPr>
          <p:cNvSpPr txBox="1">
            <a:spLocks/>
          </p:cNvSpPr>
          <p:nvPr/>
        </p:nvSpPr>
        <p:spPr>
          <a:xfrm>
            <a:off x="949987" y="14010837"/>
            <a:ext cx="5889083" cy="98488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>
              <a:spcBef>
                <a:spcPts val="153"/>
              </a:spcBef>
              <a:spcAft>
                <a:spcPts val="153"/>
              </a:spcAft>
              <a:defRPr/>
            </a:pPr>
            <a:r>
              <a:rPr lang="en-US" altLang="zh-TW" sz="1600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 mã QR trên poster </a:t>
            </a:r>
            <a:r>
              <a:rPr lang="en-US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để tham gia khảo sát </a:t>
            </a:r>
            <a:r>
              <a:rPr lang="en-US" altLang="zh-TW" sz="1600">
                <a:solidFill>
                  <a:srgbClr val="0230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“Ba nguyên tắc” trong giao tiếp mở</a:t>
            </a:r>
            <a:r>
              <a:rPr lang="en-US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kịp thời phản hồi những quan sát và cảm nhận của bạn về cuộc họp. Ý kiến đóng góp của bạn sẽ vô cùng quan trọng đối với sự chuyển đổi văn hóa của công ty!"</a:t>
            </a:r>
            <a:endParaRPr lang="en-US" altLang="zh-CN" sz="160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70" name="TextBox 20">
            <a:extLst>
              <a:ext uri="{FF2B5EF4-FFF2-40B4-BE49-F238E27FC236}">
                <a16:creationId xmlns:a16="http://schemas.microsoft.com/office/drawing/2014/main" xmlns="" id="{D0278F68-46C4-822F-2E6C-3736CBAF2632}"/>
              </a:ext>
            </a:extLst>
          </p:cNvPr>
          <p:cNvSpPr txBox="1">
            <a:spLocks/>
          </p:cNvSpPr>
          <p:nvPr/>
        </p:nvSpPr>
        <p:spPr>
          <a:xfrm>
            <a:off x="1772009" y="15406591"/>
            <a:ext cx="3765605" cy="5539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lvl="0" indent="0" defTabSz="162568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2844">
                <a:ea typeface="KaiTi" panose="02010609060101010101" pitchFamily="49" charset="-122"/>
                <a:cs typeface="Arial" panose="020B0604020202020204" pitchFamily="34" charset="0"/>
              </a:defRPr>
            </a:lvl1pPr>
            <a:lvl2pPr marL="406423" lvl="1" indent="-406423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2844">
                <a:ea typeface="KaiTi" panose="02010609060101010101" pitchFamily="49" charset="-122"/>
                <a:cs typeface="Arial" panose="020B0604020202020204" pitchFamily="34" charset="0"/>
              </a:defRPr>
            </a:lvl2pPr>
            <a:lvl3pPr marL="780326" lvl="2" indent="-373910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2844">
                <a:ea typeface="KaiTi" panose="02010609060101010101" pitchFamily="49" charset="-122"/>
                <a:cs typeface="Arial" panose="020B0604020202020204" pitchFamily="34" charset="0"/>
              </a:defRPr>
            </a:lvl3pPr>
            <a:lvl4pPr marL="1056694" lvl="3" indent="-276368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44">
                <a:ea typeface="KaiTi" panose="02010609060101010101" pitchFamily="49" charset="-122"/>
                <a:cs typeface="Arial" panose="020B0604020202020204" pitchFamily="34" charset="0"/>
              </a:defRPr>
            </a:lvl4pPr>
            <a:lvl5pPr marL="1446857" lvl="4" indent="-260110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2844">
                <a:ea typeface="KaiTi" panose="02010609060101010101" pitchFamily="49" charset="-122"/>
                <a:cs typeface="Arial" panose="020B0604020202020204" pitchFamily="34" charset="0"/>
              </a:defRPr>
            </a:lvl5pPr>
            <a:lvl6pPr marL="1930499" indent="-304816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SzPct val="100000"/>
              <a:buFont typeface="Arial" panose="020B0604020202020204" pitchFamily="34" charset="0"/>
              <a:buChar char="▫"/>
              <a:defRPr sz="2844">
                <a:cs typeface="Arial" panose="020B0604020202020204" pitchFamily="34" charset="0"/>
              </a:defRPr>
            </a:lvl6pPr>
            <a:lvl7pPr marL="1930499" indent="-304816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SzPct val="100000"/>
              <a:buFont typeface="Arial" panose="020B0604020202020204" pitchFamily="34" charset="0"/>
              <a:buChar char="▫"/>
              <a:defRPr sz="2844">
                <a:cs typeface="Arial" panose="020B0604020202020204" pitchFamily="34" charset="0"/>
              </a:defRPr>
            </a:lvl7pPr>
            <a:lvl8pPr marL="1930499" indent="-304816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SzPct val="100000"/>
              <a:buFont typeface="Arial" panose="020B0604020202020204" pitchFamily="34" charset="0"/>
              <a:buChar char="▫"/>
              <a:defRPr sz="2844">
                <a:cs typeface="Arial" panose="020B0604020202020204" pitchFamily="34" charset="0"/>
              </a:defRPr>
            </a:lvl8pPr>
            <a:lvl9pPr marL="1930499" indent="-304816" defTabSz="162568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SzPct val="100000"/>
              <a:buFont typeface="Arial" panose="020B0604020202020204" pitchFamily="34" charset="0"/>
              <a:buChar char="▫"/>
              <a:defRPr sz="2844"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TW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Dự báo số tiếp theo:</a:t>
            </a:r>
            <a:r>
              <a:rPr lang="en-US" altLang="zh-TW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TW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Chia sẻ từ hội thảo lãnh đạo cấp cao</a:t>
            </a:r>
            <a:endParaRPr lang="zh-TW" altLang="en-US" sz="1800" b="1" dirty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71" name="TextBox 78118">
            <a:extLst>
              <a:ext uri="{FF2B5EF4-FFF2-40B4-BE49-F238E27FC236}">
                <a16:creationId xmlns:a16="http://schemas.microsoft.com/office/drawing/2014/main" xmlns="" id="{A7B3B2F9-37CD-B01B-E1BB-5D5D321FA6D7}"/>
              </a:ext>
            </a:extLst>
          </p:cNvPr>
          <p:cNvSpPr txBox="1">
            <a:spLocks/>
          </p:cNvSpPr>
          <p:nvPr/>
        </p:nvSpPr>
        <p:spPr>
          <a:xfrm>
            <a:off x="638516" y="16078126"/>
            <a:ext cx="6345555" cy="1231106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457"/>
              </a:spcBef>
              <a:spcAft>
                <a:spcPts val="457"/>
              </a:spcAft>
              <a:defRPr/>
            </a:pPr>
            <a:r>
              <a:rPr lang="vi-VN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Trong số tiếp theo, chúng tôi sẽ chia sẻ những nội dung thú vị từ </a:t>
            </a:r>
            <a:r>
              <a:rPr lang="vi-VN" altLang="zh-TW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hội thảo </a:t>
            </a:r>
            <a:r>
              <a:rPr lang="en-US" altLang="zh-TW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lãnh đạo </a:t>
            </a:r>
            <a:r>
              <a:rPr lang="vi-VN" altLang="zh-TW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cấp cao về "Giao tiếp mở," </a:t>
            </a:r>
            <a:r>
              <a:rPr lang="vi-VN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cùng thảo luận với các </a:t>
            </a:r>
            <a:r>
              <a:rPr lang="en-US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bộ phận </a:t>
            </a:r>
            <a:r>
              <a:rPr lang="vi-VN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về cách thúc đẩy FIT chuyển </a:t>
            </a:r>
            <a:r>
              <a:rPr lang="en-US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 thành một nền văn hóa tổ chức </a:t>
            </a:r>
            <a:r>
              <a:rPr lang="en-US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bao dung</a:t>
            </a:r>
            <a:r>
              <a:rPr lang="vi-VN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 và cởi mở hơn!</a:t>
            </a:r>
            <a:br>
              <a:rPr lang="vi-VN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Hãy cùng chờ đợi!</a:t>
            </a:r>
            <a:endParaRPr lang="en-US" altLang="zh-TW" sz="1600" dirty="0">
              <a:solidFill>
                <a:srgbClr val="000000"/>
              </a:solidFill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72" name="TextBox 78118">
            <a:extLst>
              <a:ext uri="{FF2B5EF4-FFF2-40B4-BE49-F238E27FC236}">
                <a16:creationId xmlns:a16="http://schemas.microsoft.com/office/drawing/2014/main" xmlns="" id="{5B89C0ED-7D4C-1411-B296-2C9884C0C69D}"/>
              </a:ext>
            </a:extLst>
          </p:cNvPr>
          <p:cNvSpPr txBox="1">
            <a:spLocks/>
          </p:cNvSpPr>
          <p:nvPr/>
        </p:nvSpPr>
        <p:spPr>
          <a:xfrm>
            <a:off x="1344164" y="18185488"/>
            <a:ext cx="4637489" cy="446276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TW" sz="1200">
                <a:latin typeface="Times New Roman" panose="02020603050405020304" pitchFamily="18" charset="0"/>
                <a:cs typeface="Times New Roman" panose="02020603050405020304" pitchFamily="18" charset="0"/>
              </a:rPr>
              <a:t>Nhóm nòng cốt văn hóa của FIT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Mọi ý kiến đóng góp về: </a:t>
            </a:r>
            <a:r>
              <a:rPr lang="en-US" altLang="zh-CN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OpenCommunication@fit-foxconn.com</a:t>
            </a:r>
          </a:p>
        </p:txBody>
      </p:sp>
    </p:spTree>
    <p:extLst>
      <p:ext uri="{BB962C8B-B14F-4D97-AF65-F5344CB8AC3E}">
        <p14:creationId xmlns:p14="http://schemas.microsoft.com/office/powerpoint/2010/main" val="1195101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THINKCELLPRESENTATIONDONOTDELETE" val="&lt;?xml version=&quot;1.0&quot; encoding=&quot;UTF-16&quot; standalone=&quot;yes&quot;?&gt;&lt;root reqver=&quot;25060&quot;&gt;&lt;version val=&quot;2814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EMPLATELASTEDITED" val="2023-06-27 02:36 PM"/>
  <p:tag name="TSCLIENT" val="True"/>
  <p:tag name="ICONFILLBACKGROUND" val="Color [A=255, R=0, G=61, B=134]"/>
  <p:tag name="ICONFILLBACKGROUNDTHEME" val="Background 1"/>
  <p:tag name="ICONENCLOSURE" val="False"/>
  <p:tag name="ICONLINEFILL" val="Color [A=255, R=0, G=61, B=134]"/>
  <p:tag name="ICONLINEFILLTHEME" val="Background 1"/>
  <p:tag name="THINKCELLUNDODONOTDELETE" val="0"/>
  <p:tag name="MTBTACCENT" val="Accent1ColorBoldTex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G5iHMTSC2mGhtG.mpRU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G5iHMTSC2mGhtG.mpRU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G5iHMTSC2mGhtG.mpRUA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heme/theme1.xml><?xml version="1.0" encoding="utf-8"?>
<a:theme xmlns:a="http://schemas.openxmlformats.org/drawingml/2006/main" name="9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200FE"/>
      </a:accent1>
      <a:accent2>
        <a:srgbClr val="06B3F0"/>
      </a:accent2>
      <a:accent3>
        <a:srgbClr val="69CAEC"/>
      </a:accent3>
      <a:accent4>
        <a:srgbClr val="B7E0F5"/>
      </a:accent4>
      <a:accent5>
        <a:srgbClr val="3C96B4"/>
      </a:accent5>
      <a:accent6>
        <a:srgbClr val="DDDDDD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DFKai-SB"/>
        <a:cs typeface=""/>
      </a:majorFont>
      <a:minorFont>
        <a:latin typeface="Arial"/>
        <a:ea typeface="DFKai-SB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200FE"/>
        </a:accent1>
        <a:accent2>
          <a:srgbClr val="06B3F0"/>
        </a:accent2>
        <a:accent3>
          <a:srgbClr val="69CAEC"/>
        </a:accent3>
        <a:accent4>
          <a:srgbClr val="B7E0F5"/>
        </a:accent4>
        <a:accent5>
          <a:srgbClr val="3C96B4"/>
        </a:accent5>
        <a:accent6>
          <a:srgbClr val="DDDDD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FIT2.0 Template vF.potx" id="{A8732C4F-0D07-4670-8B9C-1082A5E008D9}" vid="{3EFD301C-0911-4BC1-BB60-94277D48F8B3}"/>
    </a:ext>
  </a:extLst>
</a:theme>
</file>

<file path=ppt/theme/theme2.xml><?xml version="1.0" encoding="utf-8"?>
<a:theme xmlns:a="http://schemas.openxmlformats.org/drawingml/2006/main" name="3_Contrast">
  <a:themeElements>
    <a:clrScheme name="Scheme2">
      <a:dk1>
        <a:srgbClr val="FFFFFF"/>
      </a:dk1>
      <a:lt1>
        <a:srgbClr val="003D86"/>
      </a:lt1>
      <a:dk2>
        <a:srgbClr val="000000"/>
      </a:dk2>
      <a:lt2>
        <a:srgbClr val="000000"/>
      </a:lt2>
      <a:accent1>
        <a:srgbClr val="FFFFFF"/>
      </a:accent1>
      <a:accent2>
        <a:srgbClr val="06B3F0"/>
      </a:accent2>
      <a:accent3>
        <a:srgbClr val="69CAEC"/>
      </a:accent3>
      <a:accent4>
        <a:srgbClr val="B7E0F5"/>
      </a:accent4>
      <a:accent5>
        <a:srgbClr val="3C96B4"/>
      </a:accent5>
      <a:accent6>
        <a:srgbClr val="DDDDDD"/>
      </a:accent6>
      <a:hlink>
        <a:srgbClr val="0000FF"/>
      </a:hlink>
      <a:folHlink>
        <a:srgbClr val="800080"/>
      </a:folHlink>
    </a:clrScheme>
    <a:fontScheme name="Custom 206">
      <a:majorFont>
        <a:latin typeface="Arial"/>
        <a:ea typeface="DFKai-SB"/>
        <a:cs typeface=""/>
      </a:majorFont>
      <a:minorFont>
        <a:latin typeface="Arial"/>
        <a:ea typeface="DFKai-SB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003D86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6B3F0"/>
        </a:accent2>
        <a:accent3>
          <a:srgbClr val="69CAEC"/>
        </a:accent3>
        <a:accent4>
          <a:srgbClr val="B7E0F5"/>
        </a:accent4>
        <a:accent5>
          <a:srgbClr val="3C96B4"/>
        </a:accent5>
        <a:accent6>
          <a:srgbClr val="DDDDD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FIT2.0 Template vF.potx" id="{A8732C4F-0D07-4670-8B9C-1082A5E008D9}" vid="{20BCA3DD-C738-410F-B66A-257589156F14}"/>
    </a:ext>
  </a:extLst>
</a:theme>
</file>

<file path=ppt/theme/theme3.xml><?xml version="1.0" encoding="utf-8"?>
<a:theme xmlns:a="http://schemas.openxmlformats.org/drawingml/2006/main" name="1_Contrast">
  <a:themeElements>
    <a:clrScheme name="Scheme2">
      <a:dk1>
        <a:srgbClr val="FFFFFF"/>
      </a:dk1>
      <a:lt1>
        <a:srgbClr val="003D86"/>
      </a:lt1>
      <a:dk2>
        <a:srgbClr val="000000"/>
      </a:dk2>
      <a:lt2>
        <a:srgbClr val="000000"/>
      </a:lt2>
      <a:accent1>
        <a:srgbClr val="FFFFFF"/>
      </a:accent1>
      <a:accent2>
        <a:srgbClr val="06B3F0"/>
      </a:accent2>
      <a:accent3>
        <a:srgbClr val="69CAEC"/>
      </a:accent3>
      <a:accent4>
        <a:srgbClr val="B7E0F5"/>
      </a:accent4>
      <a:accent5>
        <a:srgbClr val="3C96B4"/>
      </a:accent5>
      <a:accent6>
        <a:srgbClr val="DDDDDD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DFKai-SB"/>
        <a:cs typeface=""/>
      </a:majorFont>
      <a:minorFont>
        <a:latin typeface="Arial"/>
        <a:ea typeface="DFKai-SB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003D86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6B3F0"/>
        </a:accent2>
        <a:accent3>
          <a:srgbClr val="69CAEC"/>
        </a:accent3>
        <a:accent4>
          <a:srgbClr val="B7E0F5"/>
        </a:accent4>
        <a:accent5>
          <a:srgbClr val="3C96B4"/>
        </a:accent5>
        <a:accent6>
          <a:srgbClr val="DDDDD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FIT2.0 Template vF.potx" id="{A8732C4F-0D07-4670-8B9C-1082A5E008D9}" vid="{20BCA3DD-C738-410F-B66A-257589156F14}"/>
    </a:ext>
  </a:extLst>
</a:theme>
</file>

<file path=ppt/theme/theme4.xml><?xml version="1.0" encoding="utf-8"?>
<a:theme xmlns:a="http://schemas.openxmlformats.org/drawingml/2006/main" name="1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200FE"/>
      </a:accent1>
      <a:accent2>
        <a:srgbClr val="06B3F0"/>
      </a:accent2>
      <a:accent3>
        <a:srgbClr val="69CAEC"/>
      </a:accent3>
      <a:accent4>
        <a:srgbClr val="B7E0F5"/>
      </a:accent4>
      <a:accent5>
        <a:srgbClr val="3C96B4"/>
      </a:accent5>
      <a:accent6>
        <a:srgbClr val="DDDDDD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DFKai-SB"/>
        <a:cs typeface=""/>
      </a:majorFont>
      <a:minorFont>
        <a:latin typeface="Arial"/>
        <a:ea typeface="DFKai-SB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rgbClr val="7F7F7F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200FE"/>
        </a:accent1>
        <a:accent2>
          <a:srgbClr val="06B3F0"/>
        </a:accent2>
        <a:accent3>
          <a:srgbClr val="69CAEC"/>
        </a:accent3>
        <a:accent4>
          <a:srgbClr val="B7E0F5"/>
        </a:accent4>
        <a:accent5>
          <a:srgbClr val="3C96B4"/>
        </a:accent5>
        <a:accent6>
          <a:srgbClr val="DDDDD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FIT2.0 Template vF.potx" id="{A8732C4F-0D07-4670-8B9C-1082A5E008D9}" vid="{3EFD301C-0911-4BC1-BB60-94277D48F8B3}"/>
    </a:ext>
  </a:extLst>
</a:theme>
</file>

<file path=ppt/theme/theme5.xml><?xml version="1.0" encoding="utf-8"?>
<a:theme xmlns:a="http://schemas.openxmlformats.org/drawingml/2006/main" name="4_Contrast">
  <a:themeElements>
    <a:clrScheme name="Scheme2">
      <a:dk1>
        <a:srgbClr val="FFFFFF"/>
      </a:dk1>
      <a:lt1>
        <a:srgbClr val="003D86"/>
      </a:lt1>
      <a:dk2>
        <a:srgbClr val="000000"/>
      </a:dk2>
      <a:lt2>
        <a:srgbClr val="000000"/>
      </a:lt2>
      <a:accent1>
        <a:srgbClr val="FFFFFF"/>
      </a:accent1>
      <a:accent2>
        <a:srgbClr val="06B3F0"/>
      </a:accent2>
      <a:accent3>
        <a:srgbClr val="69CAEC"/>
      </a:accent3>
      <a:accent4>
        <a:srgbClr val="B7E0F5"/>
      </a:accent4>
      <a:accent5>
        <a:srgbClr val="3C96B4"/>
      </a:accent5>
      <a:accent6>
        <a:srgbClr val="DDDDDD"/>
      </a:accent6>
      <a:hlink>
        <a:srgbClr val="0000FF"/>
      </a:hlink>
      <a:folHlink>
        <a:srgbClr val="800080"/>
      </a:folHlink>
    </a:clrScheme>
    <a:fontScheme name="Custom 206">
      <a:majorFont>
        <a:latin typeface="Arial"/>
        <a:ea typeface="DFKai-SB"/>
        <a:cs typeface=""/>
      </a:majorFont>
      <a:minorFont>
        <a:latin typeface="Arial"/>
        <a:ea typeface="DFKai-SB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003D86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6B3F0"/>
        </a:accent2>
        <a:accent3>
          <a:srgbClr val="69CAEC"/>
        </a:accent3>
        <a:accent4>
          <a:srgbClr val="B7E0F5"/>
        </a:accent4>
        <a:accent5>
          <a:srgbClr val="3C96B4"/>
        </a:accent5>
        <a:accent6>
          <a:srgbClr val="DDDDD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FIT2.0 Template vF.potx" id="{A8732C4F-0D07-4670-8B9C-1082A5E008D9}" vid="{20BCA3DD-C738-410F-B66A-257589156F14}"/>
    </a:ext>
  </a:extLst>
</a:theme>
</file>

<file path=ppt/theme/theme6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Custom Scheme 2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AE5BC29-0DEC-A045-8FF4-AFF1D8E8E692}">
  <we:reference id="186f9e69-8c0a-4e87-b19c-647c4ba34c10" version="16.24.8.1" store="EXCatalog" storeType="EXCatalog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11513</TotalTime>
  <Words>558</Words>
  <Application>Microsoft Office PowerPoint</Application>
  <PresentationFormat>自訂</PresentationFormat>
  <Paragraphs>27</Paragraphs>
  <Slides>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5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5" baseType="lpstr">
      <vt:lpstr>KaiTi</vt:lpstr>
      <vt:lpstr>PMingLiU</vt:lpstr>
      <vt:lpstr>DFKai-SB</vt:lpstr>
      <vt:lpstr>Arial</vt:lpstr>
      <vt:lpstr>Georgia</vt:lpstr>
      <vt:lpstr>Segoe UI</vt:lpstr>
      <vt:lpstr>Times New Roman</vt:lpstr>
      <vt:lpstr>Wingdings</vt:lpstr>
      <vt:lpstr>9_White</vt:lpstr>
      <vt:lpstr>3_Contrast</vt:lpstr>
      <vt:lpstr>1_Contrast</vt:lpstr>
      <vt:lpstr>1_White</vt:lpstr>
      <vt:lpstr>4_Contrast</vt:lpstr>
      <vt:lpstr>think-cell Slide</vt:lpstr>
      <vt:lpstr>PowerPoint 簡報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文化学习拍档 – 启动会</dc:title>
  <dc:creator>Ruoqi Pei</dc:creator>
  <cp:lastModifiedBy>V3027868</cp:lastModifiedBy>
  <cp:revision>182</cp:revision>
  <cp:lastPrinted>2023-10-19T05:39:15Z</cp:lastPrinted>
  <dcterms:created xsi:type="dcterms:W3CDTF">2023-09-14T02:55:53Z</dcterms:created>
  <dcterms:modified xsi:type="dcterms:W3CDTF">2024-10-18T01:31:17Z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1628964</vt:lpwstr>
  </property>
  <property fmtid="{D5CDD505-2E9C-101B-9397-08002B2CF9AE}" pid="3" name="NXPowerLiteSettings">
    <vt:lpwstr>C9000A38044001</vt:lpwstr>
  </property>
  <property fmtid="{D5CDD505-2E9C-101B-9397-08002B2CF9AE}" pid="4" name="NXPowerLiteVersion">
    <vt:lpwstr>D7.1.14</vt:lpwstr>
  </property>
  <property fmtid="{D5CDD505-2E9C-101B-9397-08002B2CF9AE}" pid="5" name="PPT">
    <vt:lpwstr>Hello</vt:lpwstr>
  </property>
  <property fmtid="{D5CDD505-2E9C-101B-9397-08002B2CF9AE}" pid="6" name="TemplateVersion">
    <vt:lpwstr>4</vt:lpwstr>
  </property>
  <property fmtid="{D5CDD505-2E9C-101B-9397-08002B2CF9AE}" pid="7" name="TemplateLastEdited">
    <vt:lpwstr>2023-06-27 02:36 PM</vt:lpwstr>
  </property>
  <property fmtid="{D5CDD505-2E9C-101B-9397-08002B2CF9AE}" pid="8" name="TemplateCreated">
    <vt:lpwstr>2019-02-27 01:18 PM</vt:lpwstr>
  </property>
</Properties>
</file>